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706" r:id="rId1"/>
  </p:sldMasterIdLst>
  <p:notesMasterIdLst>
    <p:notesMasterId r:id="rId19"/>
  </p:notesMasterIdLst>
  <p:sldIdLst>
    <p:sldId id="256" r:id="rId2"/>
    <p:sldId id="294" r:id="rId3"/>
    <p:sldId id="300" r:id="rId4"/>
    <p:sldId id="306" r:id="rId5"/>
    <p:sldId id="346" r:id="rId6"/>
    <p:sldId id="345" r:id="rId7"/>
    <p:sldId id="347" r:id="rId8"/>
    <p:sldId id="374" r:id="rId9"/>
    <p:sldId id="302" r:id="rId10"/>
    <p:sldId id="384" r:id="rId11"/>
    <p:sldId id="304" r:id="rId12"/>
    <p:sldId id="350" r:id="rId13"/>
    <p:sldId id="349" r:id="rId14"/>
    <p:sldId id="385" r:id="rId15"/>
    <p:sldId id="352" r:id="rId16"/>
    <p:sldId id="381" r:id="rId17"/>
    <p:sldId id="382"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75"/>
    <p:restoredTop sz="72714"/>
  </p:normalViewPr>
  <p:slideViewPr>
    <p:cSldViewPr snapToGrid="0" snapToObjects="1">
      <p:cViewPr varScale="1">
        <p:scale>
          <a:sx n="79" d="100"/>
          <a:sy n="79" d="100"/>
        </p:scale>
        <p:origin x="22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1" name="Google Shape;6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32" name="Google Shape;6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Rome Airport Moment -  Event Driven, Real-time Decision making, 3 martini lunch and you can change decision and offer criteria</a:t>
            </a:r>
          </a:p>
          <a:p>
            <a:endParaRPr lang="en-US" dirty="0"/>
          </a:p>
          <a:p>
            <a:r>
              <a:rPr lang="en-US" dirty="0"/>
              <a:t>TIBCO has been doing this for decades </a:t>
            </a:r>
          </a:p>
          <a:p>
            <a:endParaRPr lang="en-US" dirty="0"/>
          </a:p>
          <a:p>
            <a:r>
              <a:rPr lang="en-US" dirty="0"/>
              <a:t>Lets talk about ML and APIs - Make it part of your applications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94434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28847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99104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6779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29350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mobile apps are developed.  Rely on APIs to develop frontend.  </a:t>
            </a:r>
          </a:p>
          <a:p>
            <a:r>
              <a:rPr lang="en-US" dirty="0"/>
              <a:t>API Lifecycle Start with API Spec, review API, Implement, Test, Deploy</a:t>
            </a:r>
          </a:p>
        </p:txBody>
      </p:sp>
      <p:sp>
        <p:nvSpPr>
          <p:cNvPr id="4" name="Slide Number Placeholder 3"/>
          <p:cNvSpPr>
            <a:spLocks noGrp="1"/>
          </p:cNvSpPr>
          <p:nvPr>
            <p:ph type="sldNum" sz="quarter" idx="5"/>
          </p:nvPr>
        </p:nvSpPr>
        <p:spPr/>
        <p:txBody>
          <a:bodyPr/>
          <a:lstStyle/>
          <a:p>
            <a:fld id="{EB473084-492C-4846-AC0A-079C438703C9}" type="slidenum">
              <a:rPr lang="en-US" smtClean="0"/>
              <a:t>5</a:t>
            </a:fld>
            <a:endParaRPr lang="en-US"/>
          </a:p>
        </p:txBody>
      </p:sp>
    </p:spTree>
    <p:extLst>
      <p:ext uri="{BB962C8B-B14F-4D97-AF65-F5344CB8AC3E}">
        <p14:creationId xmlns:p14="http://schemas.microsoft.com/office/powerpoint/2010/main" val="1491405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Gartner Bi-modal architecture.  TIBCO supports this!!!  We offer a iPaaS platform that can work with Mode 1 and Mode 2 scenarios.   Mode 1 supports system API - these require a IT integration specialist to construct while mode 2 are API and features that change rapidly and can be more focused at department level work loads - TIBCO supports this.   This type of architecture supports agility, speed and reuse.  At the same time breaks the bottle neck of traditional IT work load.  More employees can now participate in API development.   Lets look at a use case.</a:t>
            </a:r>
          </a:p>
          <a:p>
            <a:endParaRPr lang="en-US" dirty="0"/>
          </a:p>
        </p:txBody>
      </p:sp>
      <p:sp>
        <p:nvSpPr>
          <p:cNvPr id="4" name="Slide Number Placeholder 3"/>
          <p:cNvSpPr>
            <a:spLocks noGrp="1"/>
          </p:cNvSpPr>
          <p:nvPr>
            <p:ph type="sldNum" sz="quarter" idx="5"/>
          </p:nvPr>
        </p:nvSpPr>
        <p:spPr/>
        <p:txBody>
          <a:bodyPr/>
          <a:lstStyle/>
          <a:p>
            <a:fld id="{EB473084-492C-4846-AC0A-079C438703C9}" type="slidenum">
              <a:rPr lang="en-US" smtClean="0"/>
              <a:t>6</a:t>
            </a:fld>
            <a:endParaRPr lang="en-US"/>
          </a:p>
        </p:txBody>
      </p:sp>
    </p:spTree>
    <p:extLst>
      <p:ext uri="{BB962C8B-B14F-4D97-AF65-F5344CB8AC3E}">
        <p14:creationId xmlns:p14="http://schemas.microsoft.com/office/powerpoint/2010/main" val="1571232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Gartner Bi-modal architecture.  TIBCO supports this!!!  We offer a iPaaS platform that can work with Mode 1 and Mode 2 scenarios.   Mode 1 supports system API - these require a IT integration specialist to construct while mode 2 are API and features that change rapidly and can be more focused at department level work loads - TIBCO supports this.   This type of architecture supports agility, speed and reuse.  At the same time breaks the bottle neck of traditional IT work load.  More employees can now participate in API development.   Lets look at a use case.</a:t>
            </a:r>
          </a:p>
          <a:p>
            <a:endParaRPr lang="en-US" dirty="0"/>
          </a:p>
        </p:txBody>
      </p:sp>
      <p:sp>
        <p:nvSpPr>
          <p:cNvPr id="4" name="Slide Number Placeholder 3"/>
          <p:cNvSpPr>
            <a:spLocks noGrp="1"/>
          </p:cNvSpPr>
          <p:nvPr>
            <p:ph type="sldNum" sz="quarter" idx="5"/>
          </p:nvPr>
        </p:nvSpPr>
        <p:spPr/>
        <p:txBody>
          <a:bodyPr/>
          <a:lstStyle/>
          <a:p>
            <a:fld id="{EB473084-492C-4846-AC0A-079C438703C9}" type="slidenum">
              <a:rPr lang="en-US" smtClean="0"/>
              <a:t>7</a:t>
            </a:fld>
            <a:endParaRPr lang="en-US"/>
          </a:p>
        </p:txBody>
      </p:sp>
    </p:spTree>
    <p:extLst>
      <p:ext uri="{BB962C8B-B14F-4D97-AF65-F5344CB8AC3E}">
        <p14:creationId xmlns:p14="http://schemas.microsoft.com/office/powerpoint/2010/main" val="2843740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5809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How are mobile apps created?</a:t>
            </a:r>
          </a:p>
          <a:p>
            <a:endParaRPr lang="en-US" sz="2000" dirty="0"/>
          </a:p>
          <a:p>
            <a:r>
              <a:rPr lang="en-US" sz="2000" dirty="0"/>
              <a:t>Mobile app developers require APIs; Mobile App developer needs access to your API Network; this starts with the experience APIs.</a:t>
            </a:r>
          </a:p>
          <a:p>
            <a:r>
              <a:rPr lang="en-US" sz="2000" dirty="0"/>
              <a:t>APIs start their life with a API-Spec - This is the blueprint that everyone agrees to</a:t>
            </a:r>
          </a:p>
          <a:p>
            <a:pPr lvl="1"/>
            <a:r>
              <a:rPr lang="en-US" sz="1800" dirty="0"/>
              <a:t>The Expectation on how the API will work</a:t>
            </a:r>
          </a:p>
          <a:p>
            <a:pPr lvl="1"/>
            <a:r>
              <a:rPr lang="en-US" sz="1800" dirty="0"/>
              <a:t>Input, Outputs</a:t>
            </a:r>
          </a:p>
          <a:p>
            <a:r>
              <a:rPr lang="en-US" sz="2000" dirty="0"/>
              <a:t>APIs are then implemented, reviewed, tested, deployed</a:t>
            </a:r>
          </a:p>
          <a:p>
            <a:r>
              <a:rPr lang="en-US" sz="2000" dirty="0"/>
              <a:t>This APIs are delivered and reused by your business to create mobile, chatbot, and more…</a:t>
            </a:r>
          </a:p>
          <a:p>
            <a:r>
              <a:rPr lang="en-US" sz="2000" dirty="0"/>
              <a:t>APIs are managed and discovered via app stores</a:t>
            </a:r>
          </a:p>
          <a:p>
            <a:r>
              <a:rPr lang="en-US" sz="2000" dirty="0"/>
              <a:t>APIs allow more expensive resources, such as data scientist and IT specialist to create useable API that can be used throughout an enterprise to build Web Sites, </a:t>
            </a:r>
            <a:r>
              <a:rPr lang="en-US" sz="2000" dirty="0" err="1"/>
              <a:t>ChatBot</a:t>
            </a:r>
            <a:r>
              <a:rPr lang="en-US" sz="2000" dirty="0"/>
              <a:t>, Conversations (Alexa).</a:t>
            </a:r>
          </a:p>
          <a:p>
            <a:r>
              <a:rPr lang="en-US" sz="2000" dirty="0"/>
              <a:t>APIs enable your business to scale.  Enable more people to do more…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68632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Showcase final iPhone App - Airport App</a:t>
            </a:r>
          </a:p>
          <a:p>
            <a:r>
              <a:rPr lang="en-US" dirty="0"/>
              <a:t>Talk about APIs, Events, Reuse, Augment Intelligence</a:t>
            </a:r>
          </a:p>
          <a:p>
            <a:r>
              <a:rPr lang="en-US" dirty="0"/>
              <a:t>Talk about that TIBCO can do this at scale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524450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age">
  <p:cSld name="Title Page">
    <p:spTree>
      <p:nvGrpSpPr>
        <p:cNvPr id="1"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l="9813" t="377" b="13473"/>
          <a:stretch/>
        </p:blipFill>
        <p:spPr>
          <a:xfrm>
            <a:off x="-29980" y="1"/>
            <a:ext cx="8848514" cy="6858000"/>
          </a:xfrm>
          <a:prstGeom prst="rect">
            <a:avLst/>
          </a:prstGeom>
          <a:noFill/>
          <a:ln>
            <a:noFill/>
          </a:ln>
        </p:spPr>
      </p:pic>
      <p:sp>
        <p:nvSpPr>
          <p:cNvPr id="16" name="Google Shape;16;p2"/>
          <p:cNvSpPr txBox="1">
            <a:spLocks noGrp="1"/>
          </p:cNvSpPr>
          <p:nvPr>
            <p:ph type="sldNum" idx="12"/>
          </p:nvPr>
        </p:nvSpPr>
        <p:spPr>
          <a:xfrm>
            <a:off x="13846" y="6479596"/>
            <a:ext cx="50932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7" name="Google Shape;17;p2"/>
          <p:cNvSpPr txBox="1">
            <a:spLocks noGrp="1"/>
          </p:cNvSpPr>
          <p:nvPr>
            <p:ph type="body" idx="1"/>
          </p:nvPr>
        </p:nvSpPr>
        <p:spPr>
          <a:xfrm>
            <a:off x="865479" y="4380756"/>
            <a:ext cx="5348287" cy="33496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None/>
              <a:defRPr sz="1400">
                <a:solidFill>
                  <a:schemeClr val="lt1"/>
                </a:solidFill>
              </a:defRPr>
            </a:lvl1pPr>
            <a:lvl2pPr marL="914400" lvl="1" indent="-228600" algn="l">
              <a:lnSpc>
                <a:spcPct val="90000"/>
              </a:lnSpc>
              <a:spcBef>
                <a:spcPts val="500"/>
              </a:spcBef>
              <a:spcAft>
                <a:spcPts val="0"/>
              </a:spcAft>
              <a:buClr>
                <a:srgbClr val="333333"/>
              </a:buClr>
              <a:buSzPts val="1100"/>
              <a:buNone/>
              <a:defRPr sz="1100"/>
            </a:lvl2pPr>
            <a:lvl3pPr marL="1371600" lvl="2" indent="-228600" algn="l">
              <a:lnSpc>
                <a:spcPct val="90000"/>
              </a:lnSpc>
              <a:spcBef>
                <a:spcPts val="500"/>
              </a:spcBef>
              <a:spcAft>
                <a:spcPts val="0"/>
              </a:spcAft>
              <a:buClr>
                <a:srgbClr val="333333"/>
              </a:buClr>
              <a:buSzPts val="1050"/>
              <a:buNone/>
              <a:defRPr sz="1050"/>
            </a:lvl3pPr>
            <a:lvl4pPr marL="1828800" lvl="3" indent="-228600" algn="l">
              <a:lnSpc>
                <a:spcPct val="90000"/>
              </a:lnSpc>
              <a:spcBef>
                <a:spcPts val="500"/>
              </a:spcBef>
              <a:spcAft>
                <a:spcPts val="0"/>
              </a:spcAft>
              <a:buClr>
                <a:srgbClr val="333333"/>
              </a:buClr>
              <a:buSzPts val="1000"/>
              <a:buNone/>
              <a:defRPr sz="1000"/>
            </a:lvl4pPr>
            <a:lvl5pPr marL="2286000" lvl="4" indent="-228600" algn="l">
              <a:lnSpc>
                <a:spcPct val="90000"/>
              </a:lnSpc>
              <a:spcBef>
                <a:spcPts val="500"/>
              </a:spcBef>
              <a:spcAft>
                <a:spcPts val="0"/>
              </a:spcAft>
              <a:buClr>
                <a:srgbClr val="333333"/>
              </a:buClr>
              <a:buSzPts val="1000"/>
              <a:buNone/>
              <a:defRPr sz="1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
          <p:cNvSpPr txBox="1">
            <a:spLocks noGrp="1"/>
          </p:cNvSpPr>
          <p:nvPr>
            <p:ph type="body" idx="2"/>
          </p:nvPr>
        </p:nvSpPr>
        <p:spPr>
          <a:xfrm>
            <a:off x="865478" y="4701166"/>
            <a:ext cx="5348287" cy="33496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None/>
              <a:defRPr sz="1400">
                <a:solidFill>
                  <a:schemeClr val="lt1"/>
                </a:solidFill>
              </a:defRPr>
            </a:lvl1pPr>
            <a:lvl2pPr marL="914400" lvl="1" indent="-228600" algn="l">
              <a:lnSpc>
                <a:spcPct val="90000"/>
              </a:lnSpc>
              <a:spcBef>
                <a:spcPts val="500"/>
              </a:spcBef>
              <a:spcAft>
                <a:spcPts val="0"/>
              </a:spcAft>
              <a:buClr>
                <a:srgbClr val="333333"/>
              </a:buClr>
              <a:buSzPts val="1100"/>
              <a:buNone/>
              <a:defRPr sz="1100"/>
            </a:lvl2pPr>
            <a:lvl3pPr marL="1371600" lvl="2" indent="-228600" algn="l">
              <a:lnSpc>
                <a:spcPct val="90000"/>
              </a:lnSpc>
              <a:spcBef>
                <a:spcPts val="500"/>
              </a:spcBef>
              <a:spcAft>
                <a:spcPts val="0"/>
              </a:spcAft>
              <a:buClr>
                <a:srgbClr val="333333"/>
              </a:buClr>
              <a:buSzPts val="1050"/>
              <a:buNone/>
              <a:defRPr sz="1050"/>
            </a:lvl3pPr>
            <a:lvl4pPr marL="1828800" lvl="3" indent="-228600" algn="l">
              <a:lnSpc>
                <a:spcPct val="90000"/>
              </a:lnSpc>
              <a:spcBef>
                <a:spcPts val="500"/>
              </a:spcBef>
              <a:spcAft>
                <a:spcPts val="0"/>
              </a:spcAft>
              <a:buClr>
                <a:srgbClr val="333333"/>
              </a:buClr>
              <a:buSzPts val="1000"/>
              <a:buNone/>
              <a:defRPr sz="1000"/>
            </a:lvl4pPr>
            <a:lvl5pPr marL="2286000" lvl="4" indent="-228600" algn="l">
              <a:lnSpc>
                <a:spcPct val="90000"/>
              </a:lnSpc>
              <a:spcBef>
                <a:spcPts val="500"/>
              </a:spcBef>
              <a:spcAft>
                <a:spcPts val="0"/>
              </a:spcAft>
              <a:buClr>
                <a:srgbClr val="333333"/>
              </a:buClr>
              <a:buSzPts val="1000"/>
              <a:buNone/>
              <a:defRPr sz="1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2"/>
          <p:cNvSpPr txBox="1">
            <a:spLocks noGrp="1"/>
          </p:cNvSpPr>
          <p:nvPr>
            <p:ph type="title"/>
          </p:nvPr>
        </p:nvSpPr>
        <p:spPr>
          <a:xfrm>
            <a:off x="859568" y="3694638"/>
            <a:ext cx="5341497" cy="68302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2400"/>
              <a:buFont typeface="Verdana"/>
              <a:buNone/>
              <a:defRPr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0" name="Google Shape;20;p2"/>
          <p:cNvPicPr preferRelativeResize="0"/>
          <p:nvPr/>
        </p:nvPicPr>
        <p:blipFill rotWithShape="1">
          <a:blip r:embed="rId3">
            <a:alphaModFix/>
          </a:blip>
          <a:srcRect/>
          <a:stretch/>
        </p:blipFill>
        <p:spPr>
          <a:xfrm>
            <a:off x="884968" y="2291672"/>
            <a:ext cx="4119394" cy="1188546"/>
          </a:xfrm>
          <a:prstGeom prst="rect">
            <a:avLst/>
          </a:prstGeom>
          <a:noFill/>
          <a:ln>
            <a:noFill/>
          </a:ln>
        </p:spPr>
      </p:pic>
      <p:pic>
        <p:nvPicPr>
          <p:cNvPr id="21" name="Google Shape;21;p2"/>
          <p:cNvPicPr preferRelativeResize="0"/>
          <p:nvPr/>
        </p:nvPicPr>
        <p:blipFill rotWithShape="1">
          <a:blip r:embed="rId4">
            <a:alphaModFix/>
          </a:blip>
          <a:srcRect/>
          <a:stretch/>
        </p:blipFill>
        <p:spPr>
          <a:xfrm>
            <a:off x="7236848" y="2235984"/>
            <a:ext cx="3909391" cy="136672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Dark Bar">
  <p:cSld name="Title Dark Bar">
    <p:spTree>
      <p:nvGrpSpPr>
        <p:cNvPr id="1" name="Shape 108"/>
        <p:cNvGrpSpPr/>
        <p:nvPr/>
      </p:nvGrpSpPr>
      <p:grpSpPr>
        <a:xfrm>
          <a:off x="0" y="0"/>
          <a:ext cx="0" cy="0"/>
          <a:chOff x="0" y="0"/>
          <a:chExt cx="0" cy="0"/>
        </a:xfrm>
      </p:grpSpPr>
      <p:sp>
        <p:nvSpPr>
          <p:cNvPr id="109" name="Google Shape;109;p13"/>
          <p:cNvSpPr txBox="1">
            <a:spLocks noGrp="1"/>
          </p:cNvSpPr>
          <p:nvPr>
            <p:ph type="sldNum" idx="12"/>
          </p:nvPr>
        </p:nvSpPr>
        <p:spPr>
          <a:xfrm>
            <a:off x="13846" y="6479596"/>
            <a:ext cx="50932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0" name="Google Shape;110;p13"/>
          <p:cNvSpPr/>
          <p:nvPr/>
        </p:nvSpPr>
        <p:spPr>
          <a:xfrm>
            <a:off x="0" y="2276272"/>
            <a:ext cx="12192000" cy="3093396"/>
          </a:xfrm>
          <a:prstGeom prst="rect">
            <a:avLst/>
          </a:prstGeom>
          <a:solidFill>
            <a:srgbClr val="13131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1" name="Google Shape;111;p13"/>
          <p:cNvSpPr txBox="1"/>
          <p:nvPr/>
        </p:nvSpPr>
        <p:spPr>
          <a:xfrm>
            <a:off x="9178634" y="6479597"/>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D8D8D"/>
                </a:solidFill>
                <a:latin typeface="Verdana"/>
                <a:ea typeface="Verdana"/>
                <a:cs typeface="Verdana"/>
                <a:sym typeface="Verdana"/>
              </a:rPr>
              <a:t>‹#›</a:t>
            </a:fld>
            <a:endParaRPr sz="1200">
              <a:solidFill>
                <a:srgbClr val="8D8D8D"/>
              </a:solidFill>
              <a:latin typeface="Verdana"/>
              <a:ea typeface="Verdana"/>
              <a:cs typeface="Verdana"/>
              <a:sym typeface="Verdana"/>
            </a:endParaRPr>
          </a:p>
        </p:txBody>
      </p:sp>
      <p:sp>
        <p:nvSpPr>
          <p:cNvPr id="112" name="Google Shape;112;p13"/>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700">
                <a:solidFill>
                  <a:srgbClr val="8D8D8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3"/>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333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14" name="Google Shape;114;p13"/>
          <p:cNvGrpSpPr/>
          <p:nvPr/>
        </p:nvGrpSpPr>
        <p:grpSpPr>
          <a:xfrm>
            <a:off x="-1" y="1201"/>
            <a:ext cx="12192001" cy="6856799"/>
            <a:chOff x="-1" y="1201"/>
            <a:chExt cx="12192001" cy="6856799"/>
          </a:xfrm>
        </p:grpSpPr>
        <p:pic>
          <p:nvPicPr>
            <p:cNvPr id="115" name="Google Shape;115;p13"/>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116" name="Google Shape;116;p13"/>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117" name="Google Shape;117;p13"/>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itle">
  <p:cSld name="Blank Title">
    <p:spTree>
      <p:nvGrpSpPr>
        <p:cNvPr id="1" name="Shape 118"/>
        <p:cNvGrpSpPr/>
        <p:nvPr/>
      </p:nvGrpSpPr>
      <p:grpSpPr>
        <a:xfrm>
          <a:off x="0" y="0"/>
          <a:ext cx="0" cy="0"/>
          <a:chOff x="0" y="0"/>
          <a:chExt cx="0" cy="0"/>
        </a:xfrm>
      </p:grpSpPr>
      <p:sp>
        <p:nvSpPr>
          <p:cNvPr id="119" name="Google Shape;119;p14"/>
          <p:cNvSpPr txBox="1">
            <a:spLocks noGrp="1"/>
          </p:cNvSpPr>
          <p:nvPr>
            <p:ph type="sldNum" idx="12"/>
          </p:nvPr>
        </p:nvSpPr>
        <p:spPr>
          <a:xfrm>
            <a:off x="13846" y="6479596"/>
            <a:ext cx="50932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20" name="Google Shape;120;p14"/>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700">
                <a:solidFill>
                  <a:srgbClr val="8D8D8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4"/>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333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22"/>
        <p:cNvGrpSpPr/>
        <p:nvPr/>
      </p:nvGrpSpPr>
      <p:grpSpPr>
        <a:xfrm>
          <a:off x="0" y="0"/>
          <a:ext cx="0" cy="0"/>
          <a:chOff x="0" y="0"/>
          <a:chExt cx="0" cy="0"/>
        </a:xfrm>
      </p:grpSpPr>
      <p:sp>
        <p:nvSpPr>
          <p:cNvPr id="123" name="Google Shape;123;p15"/>
          <p:cNvSpPr txBox="1">
            <a:spLocks noGrp="1"/>
          </p:cNvSpPr>
          <p:nvPr>
            <p:ph type="sldNum" idx="12"/>
          </p:nvPr>
        </p:nvSpPr>
        <p:spPr>
          <a:xfrm>
            <a:off x="13846" y="6479596"/>
            <a:ext cx="50932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24" name="Google Shape;124;p15"/>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700">
                <a:solidFill>
                  <a:srgbClr val="8D8D8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125" name="Google Shape;125;p15"/>
          <p:cNvPicPr preferRelativeResize="0"/>
          <p:nvPr/>
        </p:nvPicPr>
        <p:blipFill rotWithShape="1">
          <a:blip r:embed="rId2">
            <a:alphaModFix/>
          </a:blip>
          <a:srcRect l="1550" t="3029" r="1354" b="2565"/>
          <a:stretch/>
        </p:blipFill>
        <p:spPr>
          <a:xfrm>
            <a:off x="0" y="-1"/>
            <a:ext cx="12192000" cy="68580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ondary Title" type="title">
  <p:cSld name="TITLE">
    <p:spTree>
      <p:nvGrpSpPr>
        <p:cNvPr id="1" name="Shape 126"/>
        <p:cNvGrpSpPr/>
        <p:nvPr/>
      </p:nvGrpSpPr>
      <p:grpSpPr>
        <a:xfrm>
          <a:off x="0" y="0"/>
          <a:ext cx="0" cy="0"/>
          <a:chOff x="0" y="0"/>
          <a:chExt cx="0" cy="0"/>
        </a:xfrm>
      </p:grpSpPr>
      <p:sp>
        <p:nvSpPr>
          <p:cNvPr id="127" name="Google Shape;127;p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rgbClr val="333333"/>
              </a:buClr>
              <a:buSzPts val="6000"/>
              <a:buFont typeface="Verdana"/>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rgbClr val="333333"/>
              </a:buClr>
              <a:buSzPts val="2400"/>
              <a:buNone/>
              <a:defRPr sz="2400"/>
            </a:lvl1pPr>
            <a:lvl2pPr lvl="1" algn="ctr">
              <a:lnSpc>
                <a:spcPct val="90000"/>
              </a:lnSpc>
              <a:spcBef>
                <a:spcPts val="500"/>
              </a:spcBef>
              <a:spcAft>
                <a:spcPts val="0"/>
              </a:spcAft>
              <a:buClr>
                <a:srgbClr val="333333"/>
              </a:buClr>
              <a:buSzPts val="2000"/>
              <a:buNone/>
              <a:defRPr sz="2000"/>
            </a:lvl2pPr>
            <a:lvl3pPr lvl="2" algn="ctr">
              <a:lnSpc>
                <a:spcPct val="90000"/>
              </a:lnSpc>
              <a:spcBef>
                <a:spcPts val="500"/>
              </a:spcBef>
              <a:spcAft>
                <a:spcPts val="0"/>
              </a:spcAft>
              <a:buClr>
                <a:srgbClr val="333333"/>
              </a:buClr>
              <a:buSzPts val="1800"/>
              <a:buNone/>
              <a:defRPr sz="1800"/>
            </a:lvl3pPr>
            <a:lvl4pPr lvl="3" algn="ctr">
              <a:lnSpc>
                <a:spcPct val="90000"/>
              </a:lnSpc>
              <a:spcBef>
                <a:spcPts val="500"/>
              </a:spcBef>
              <a:spcAft>
                <a:spcPts val="0"/>
              </a:spcAft>
              <a:buClr>
                <a:srgbClr val="333333"/>
              </a:buClr>
              <a:buSzPts val="1600"/>
              <a:buNone/>
              <a:defRPr sz="1600"/>
            </a:lvl4pPr>
            <a:lvl5pPr lvl="4" algn="ctr">
              <a:lnSpc>
                <a:spcPct val="90000"/>
              </a:lnSpc>
              <a:spcBef>
                <a:spcPts val="500"/>
              </a:spcBef>
              <a:spcAft>
                <a:spcPts val="0"/>
              </a:spcAft>
              <a:buClr>
                <a:srgbClr val="33333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9" name="Google Shape;129;p16"/>
          <p:cNvSpPr txBox="1">
            <a:spLocks noGrp="1"/>
          </p:cNvSpPr>
          <p:nvPr>
            <p:ph type="sldNum" idx="12"/>
          </p:nvPr>
        </p:nvSpPr>
        <p:spPr>
          <a:xfrm>
            <a:off x="13846" y="6479596"/>
            <a:ext cx="50932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30" name="Google Shape;130;p16"/>
          <p:cNvSpPr txBox="1"/>
          <p:nvPr/>
        </p:nvSpPr>
        <p:spPr>
          <a:xfrm>
            <a:off x="9178634" y="6479597"/>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D8D8D"/>
                </a:solidFill>
                <a:latin typeface="Verdana"/>
                <a:ea typeface="Verdana"/>
                <a:cs typeface="Verdana"/>
                <a:sym typeface="Verdana"/>
              </a:rPr>
              <a:t>‹#›</a:t>
            </a:fld>
            <a:endParaRPr sz="1200">
              <a:solidFill>
                <a:srgbClr val="8D8D8D"/>
              </a:solidFill>
              <a:latin typeface="Verdana"/>
              <a:ea typeface="Verdana"/>
              <a:cs typeface="Verdana"/>
              <a:sym typeface="Verdana"/>
            </a:endParaRPr>
          </a:p>
        </p:txBody>
      </p:sp>
      <p:sp>
        <p:nvSpPr>
          <p:cNvPr id="131" name="Google Shape;131;p16"/>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700">
                <a:solidFill>
                  <a:srgbClr val="8D8D8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32" name="Google Shape;132;p16"/>
          <p:cNvGrpSpPr/>
          <p:nvPr/>
        </p:nvGrpSpPr>
        <p:grpSpPr>
          <a:xfrm>
            <a:off x="-1" y="1201"/>
            <a:ext cx="12192001" cy="6856799"/>
            <a:chOff x="-1" y="1201"/>
            <a:chExt cx="12192001" cy="6856799"/>
          </a:xfrm>
        </p:grpSpPr>
        <p:pic>
          <p:nvPicPr>
            <p:cNvPr id="133" name="Google Shape;133;p16"/>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134" name="Google Shape;134;p16"/>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135" name="Google Shape;135;p16"/>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6"/>
        <p:cNvGrpSpPr/>
        <p:nvPr/>
      </p:nvGrpSpPr>
      <p:grpSpPr>
        <a:xfrm>
          <a:off x="0" y="0"/>
          <a:ext cx="0" cy="0"/>
          <a:chOff x="0" y="0"/>
          <a:chExt cx="0" cy="0"/>
        </a:xfrm>
      </p:grpSpPr>
      <p:sp>
        <p:nvSpPr>
          <p:cNvPr id="137" name="Google Shape;137;p17"/>
          <p:cNvSpPr txBox="1">
            <a:spLocks noGrp="1"/>
          </p:cNvSpPr>
          <p:nvPr>
            <p:ph type="body" idx="1"/>
          </p:nvPr>
        </p:nvSpPr>
        <p:spPr>
          <a:xfrm>
            <a:off x="786245"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333333"/>
              </a:buClr>
              <a:buSzPts val="1800"/>
              <a:buChar char="•"/>
              <a:defRPr/>
            </a:lvl1pPr>
            <a:lvl2pPr marL="914400" lvl="1" indent="-342900" algn="l">
              <a:lnSpc>
                <a:spcPct val="90000"/>
              </a:lnSpc>
              <a:spcBef>
                <a:spcPts val="500"/>
              </a:spcBef>
              <a:spcAft>
                <a:spcPts val="0"/>
              </a:spcAft>
              <a:buClr>
                <a:srgbClr val="333333"/>
              </a:buClr>
              <a:buSzPts val="1800"/>
              <a:buChar char="•"/>
              <a:defRPr/>
            </a:lvl2pPr>
            <a:lvl3pPr marL="1371600" lvl="2" indent="-342900" algn="l">
              <a:lnSpc>
                <a:spcPct val="90000"/>
              </a:lnSpc>
              <a:spcBef>
                <a:spcPts val="500"/>
              </a:spcBef>
              <a:spcAft>
                <a:spcPts val="0"/>
              </a:spcAft>
              <a:buClr>
                <a:srgbClr val="333333"/>
              </a:buClr>
              <a:buSzPts val="1800"/>
              <a:buChar char="•"/>
              <a:defRPr/>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17"/>
          <p:cNvSpPr txBox="1">
            <a:spLocks noGrp="1"/>
          </p:cNvSpPr>
          <p:nvPr>
            <p:ph type="sldNum" idx="12"/>
          </p:nvPr>
        </p:nvSpPr>
        <p:spPr>
          <a:xfrm>
            <a:off x="13846" y="6479596"/>
            <a:ext cx="50932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39" name="Google Shape;139;p17"/>
          <p:cNvSpPr txBox="1"/>
          <p:nvPr/>
        </p:nvSpPr>
        <p:spPr>
          <a:xfrm>
            <a:off x="9178634" y="6479597"/>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D8D8D"/>
                </a:solidFill>
                <a:latin typeface="Verdana"/>
                <a:ea typeface="Verdana"/>
                <a:cs typeface="Verdana"/>
                <a:sym typeface="Verdana"/>
              </a:rPr>
              <a:t>‹#›</a:t>
            </a:fld>
            <a:endParaRPr sz="1200">
              <a:solidFill>
                <a:srgbClr val="8D8D8D"/>
              </a:solidFill>
              <a:latin typeface="Verdana"/>
              <a:ea typeface="Verdana"/>
              <a:cs typeface="Verdana"/>
              <a:sym typeface="Verdana"/>
            </a:endParaRPr>
          </a:p>
        </p:txBody>
      </p:sp>
      <p:sp>
        <p:nvSpPr>
          <p:cNvPr id="140" name="Google Shape;140;p17"/>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700">
                <a:solidFill>
                  <a:srgbClr val="8D8D8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7"/>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333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42" name="Google Shape;142;p17"/>
          <p:cNvGrpSpPr/>
          <p:nvPr/>
        </p:nvGrpSpPr>
        <p:grpSpPr>
          <a:xfrm>
            <a:off x="-1" y="1201"/>
            <a:ext cx="12192001" cy="6856799"/>
            <a:chOff x="-1" y="1201"/>
            <a:chExt cx="12192001" cy="6856799"/>
          </a:xfrm>
        </p:grpSpPr>
        <p:pic>
          <p:nvPicPr>
            <p:cNvPr id="143" name="Google Shape;143;p17"/>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144" name="Google Shape;144;p17"/>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145" name="Google Shape;145;p17"/>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46"/>
        <p:cNvGrpSpPr/>
        <p:nvPr/>
      </p:nvGrpSpPr>
      <p:grpSpPr>
        <a:xfrm>
          <a:off x="0" y="0"/>
          <a:ext cx="0" cy="0"/>
          <a:chOff x="0" y="0"/>
          <a:chExt cx="0" cy="0"/>
        </a:xfrm>
      </p:grpSpPr>
      <p:sp>
        <p:nvSpPr>
          <p:cNvPr id="147" name="Google Shape;147;p18"/>
          <p:cNvSpPr txBox="1">
            <a:spLocks noGrp="1"/>
          </p:cNvSpPr>
          <p:nvPr>
            <p:ph type="body" idx="1"/>
          </p:nvPr>
        </p:nvSpPr>
        <p:spPr>
          <a:xfrm>
            <a:off x="786245"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333333"/>
              </a:buClr>
              <a:buSzPts val="1800"/>
              <a:buChar char="•"/>
              <a:defRPr/>
            </a:lvl1pPr>
            <a:lvl2pPr marL="914400" lvl="1" indent="-342900" algn="l">
              <a:lnSpc>
                <a:spcPct val="90000"/>
              </a:lnSpc>
              <a:spcBef>
                <a:spcPts val="500"/>
              </a:spcBef>
              <a:spcAft>
                <a:spcPts val="0"/>
              </a:spcAft>
              <a:buClr>
                <a:srgbClr val="333333"/>
              </a:buClr>
              <a:buSzPts val="1800"/>
              <a:buChar char="•"/>
              <a:defRPr/>
            </a:lvl2pPr>
            <a:lvl3pPr marL="1371600" lvl="2" indent="-342900" algn="l">
              <a:lnSpc>
                <a:spcPct val="90000"/>
              </a:lnSpc>
              <a:spcBef>
                <a:spcPts val="500"/>
              </a:spcBef>
              <a:spcAft>
                <a:spcPts val="0"/>
              </a:spcAft>
              <a:buClr>
                <a:srgbClr val="333333"/>
              </a:buClr>
              <a:buSzPts val="1800"/>
              <a:buChar char="•"/>
              <a:defRPr/>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18"/>
          <p:cNvSpPr txBox="1">
            <a:spLocks noGrp="1"/>
          </p:cNvSpPr>
          <p:nvPr>
            <p:ph type="body" idx="2"/>
          </p:nvPr>
        </p:nvSpPr>
        <p:spPr>
          <a:xfrm>
            <a:off x="6120245"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333333"/>
              </a:buClr>
              <a:buSzPts val="1800"/>
              <a:buChar char="•"/>
              <a:defRPr/>
            </a:lvl1pPr>
            <a:lvl2pPr marL="914400" lvl="1" indent="-342900" algn="l">
              <a:lnSpc>
                <a:spcPct val="90000"/>
              </a:lnSpc>
              <a:spcBef>
                <a:spcPts val="500"/>
              </a:spcBef>
              <a:spcAft>
                <a:spcPts val="0"/>
              </a:spcAft>
              <a:buClr>
                <a:srgbClr val="333333"/>
              </a:buClr>
              <a:buSzPts val="1800"/>
              <a:buChar char="•"/>
              <a:defRPr/>
            </a:lvl2pPr>
            <a:lvl3pPr marL="1371600" lvl="2" indent="-342900" algn="l">
              <a:lnSpc>
                <a:spcPct val="90000"/>
              </a:lnSpc>
              <a:spcBef>
                <a:spcPts val="500"/>
              </a:spcBef>
              <a:spcAft>
                <a:spcPts val="0"/>
              </a:spcAft>
              <a:buClr>
                <a:srgbClr val="333333"/>
              </a:buClr>
              <a:buSzPts val="1800"/>
              <a:buChar char="•"/>
              <a:defRPr/>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18"/>
          <p:cNvSpPr txBox="1">
            <a:spLocks noGrp="1"/>
          </p:cNvSpPr>
          <p:nvPr>
            <p:ph type="sldNum" idx="12"/>
          </p:nvPr>
        </p:nvSpPr>
        <p:spPr>
          <a:xfrm>
            <a:off x="13846" y="6479596"/>
            <a:ext cx="50932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50" name="Google Shape;150;p18"/>
          <p:cNvSpPr txBox="1"/>
          <p:nvPr/>
        </p:nvSpPr>
        <p:spPr>
          <a:xfrm>
            <a:off x="9178634" y="6479597"/>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D8D8D"/>
                </a:solidFill>
                <a:latin typeface="Verdana"/>
                <a:ea typeface="Verdana"/>
                <a:cs typeface="Verdana"/>
                <a:sym typeface="Verdana"/>
              </a:rPr>
              <a:t>‹#›</a:t>
            </a:fld>
            <a:endParaRPr sz="1200">
              <a:solidFill>
                <a:srgbClr val="8D8D8D"/>
              </a:solidFill>
              <a:latin typeface="Verdana"/>
              <a:ea typeface="Verdana"/>
              <a:cs typeface="Verdana"/>
              <a:sym typeface="Verdana"/>
            </a:endParaRPr>
          </a:p>
        </p:txBody>
      </p:sp>
      <p:sp>
        <p:nvSpPr>
          <p:cNvPr id="151" name="Google Shape;151;p18"/>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700">
                <a:solidFill>
                  <a:srgbClr val="8D8D8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18"/>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333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53" name="Google Shape;153;p18"/>
          <p:cNvGrpSpPr/>
          <p:nvPr/>
        </p:nvGrpSpPr>
        <p:grpSpPr>
          <a:xfrm>
            <a:off x="-1" y="1201"/>
            <a:ext cx="12192001" cy="6856799"/>
            <a:chOff x="-1" y="1201"/>
            <a:chExt cx="12192001" cy="6856799"/>
          </a:xfrm>
        </p:grpSpPr>
        <p:pic>
          <p:nvPicPr>
            <p:cNvPr id="154" name="Google Shape;154;p18"/>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155" name="Google Shape;155;p18"/>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156" name="Google Shape;156;p18"/>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157"/>
        <p:cNvGrpSpPr/>
        <p:nvPr/>
      </p:nvGrpSpPr>
      <p:grpSpPr>
        <a:xfrm>
          <a:off x="0" y="0"/>
          <a:ext cx="0" cy="0"/>
          <a:chOff x="0" y="0"/>
          <a:chExt cx="0" cy="0"/>
        </a:xfrm>
      </p:grpSpPr>
      <p:sp>
        <p:nvSpPr>
          <p:cNvPr id="158" name="Google Shape;158;p19"/>
          <p:cNvSpPr txBox="1">
            <a:spLocks noGrp="1"/>
          </p:cNvSpPr>
          <p:nvPr>
            <p:ph type="sldNum" idx="12"/>
          </p:nvPr>
        </p:nvSpPr>
        <p:spPr>
          <a:xfrm>
            <a:off x="13846" y="6479596"/>
            <a:ext cx="50932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59" name="Google Shape;159;p19"/>
          <p:cNvSpPr txBox="1">
            <a:spLocks noGrp="1"/>
          </p:cNvSpPr>
          <p:nvPr>
            <p:ph type="body" idx="1"/>
          </p:nvPr>
        </p:nvSpPr>
        <p:spPr>
          <a:xfrm>
            <a:off x="786245" y="1834619"/>
            <a:ext cx="3385993" cy="435663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333333"/>
              </a:buClr>
              <a:buSzPts val="1800"/>
              <a:buChar char="•"/>
              <a:defRPr/>
            </a:lvl1pPr>
            <a:lvl2pPr marL="914400" lvl="1" indent="-342900" algn="l">
              <a:lnSpc>
                <a:spcPct val="90000"/>
              </a:lnSpc>
              <a:spcBef>
                <a:spcPts val="500"/>
              </a:spcBef>
              <a:spcAft>
                <a:spcPts val="0"/>
              </a:spcAft>
              <a:buClr>
                <a:srgbClr val="333333"/>
              </a:buClr>
              <a:buSzPts val="1800"/>
              <a:buChar char="•"/>
              <a:defRPr/>
            </a:lvl2pPr>
            <a:lvl3pPr marL="1371600" lvl="2" indent="-342900" algn="l">
              <a:lnSpc>
                <a:spcPct val="90000"/>
              </a:lnSpc>
              <a:spcBef>
                <a:spcPts val="500"/>
              </a:spcBef>
              <a:spcAft>
                <a:spcPts val="0"/>
              </a:spcAft>
              <a:buClr>
                <a:srgbClr val="333333"/>
              </a:buClr>
              <a:buSzPts val="1800"/>
              <a:buChar char="•"/>
              <a:defRPr/>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19"/>
          <p:cNvSpPr txBox="1">
            <a:spLocks noGrp="1"/>
          </p:cNvSpPr>
          <p:nvPr>
            <p:ph type="body" idx="2"/>
          </p:nvPr>
        </p:nvSpPr>
        <p:spPr>
          <a:xfrm>
            <a:off x="4370098" y="1834619"/>
            <a:ext cx="3385993" cy="435663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333333"/>
              </a:buClr>
              <a:buSzPts val="1800"/>
              <a:buChar char="•"/>
              <a:defRPr/>
            </a:lvl1pPr>
            <a:lvl2pPr marL="914400" lvl="1" indent="-342900" algn="l">
              <a:lnSpc>
                <a:spcPct val="90000"/>
              </a:lnSpc>
              <a:spcBef>
                <a:spcPts val="500"/>
              </a:spcBef>
              <a:spcAft>
                <a:spcPts val="0"/>
              </a:spcAft>
              <a:buClr>
                <a:srgbClr val="333333"/>
              </a:buClr>
              <a:buSzPts val="1800"/>
              <a:buChar char="•"/>
              <a:defRPr/>
            </a:lvl2pPr>
            <a:lvl3pPr marL="1371600" lvl="2" indent="-342900" algn="l">
              <a:lnSpc>
                <a:spcPct val="90000"/>
              </a:lnSpc>
              <a:spcBef>
                <a:spcPts val="500"/>
              </a:spcBef>
              <a:spcAft>
                <a:spcPts val="0"/>
              </a:spcAft>
              <a:buClr>
                <a:srgbClr val="333333"/>
              </a:buClr>
              <a:buSzPts val="1800"/>
              <a:buChar char="•"/>
              <a:defRPr/>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19"/>
          <p:cNvSpPr txBox="1">
            <a:spLocks noGrp="1"/>
          </p:cNvSpPr>
          <p:nvPr>
            <p:ph type="body" idx="3"/>
          </p:nvPr>
        </p:nvSpPr>
        <p:spPr>
          <a:xfrm>
            <a:off x="7915851" y="1829022"/>
            <a:ext cx="3385993" cy="435663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333333"/>
              </a:buClr>
              <a:buSzPts val="1800"/>
              <a:buChar char="•"/>
              <a:defRPr/>
            </a:lvl1pPr>
            <a:lvl2pPr marL="914400" lvl="1" indent="-342900" algn="l">
              <a:lnSpc>
                <a:spcPct val="90000"/>
              </a:lnSpc>
              <a:spcBef>
                <a:spcPts val="500"/>
              </a:spcBef>
              <a:spcAft>
                <a:spcPts val="0"/>
              </a:spcAft>
              <a:buClr>
                <a:srgbClr val="333333"/>
              </a:buClr>
              <a:buSzPts val="1800"/>
              <a:buChar char="•"/>
              <a:defRPr/>
            </a:lvl2pPr>
            <a:lvl3pPr marL="1371600" lvl="2" indent="-342900" algn="l">
              <a:lnSpc>
                <a:spcPct val="90000"/>
              </a:lnSpc>
              <a:spcBef>
                <a:spcPts val="500"/>
              </a:spcBef>
              <a:spcAft>
                <a:spcPts val="0"/>
              </a:spcAft>
              <a:buClr>
                <a:srgbClr val="333333"/>
              </a:buClr>
              <a:buSzPts val="1800"/>
              <a:buChar char="•"/>
              <a:defRPr/>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19"/>
          <p:cNvSpPr txBox="1"/>
          <p:nvPr/>
        </p:nvSpPr>
        <p:spPr>
          <a:xfrm>
            <a:off x="9178634" y="6479597"/>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D8D8D"/>
                </a:solidFill>
                <a:latin typeface="Verdana"/>
                <a:ea typeface="Verdana"/>
                <a:cs typeface="Verdana"/>
                <a:sym typeface="Verdana"/>
              </a:rPr>
              <a:t>‹#›</a:t>
            </a:fld>
            <a:endParaRPr sz="1200">
              <a:solidFill>
                <a:srgbClr val="8D8D8D"/>
              </a:solidFill>
              <a:latin typeface="Verdana"/>
              <a:ea typeface="Verdana"/>
              <a:cs typeface="Verdana"/>
              <a:sym typeface="Verdana"/>
            </a:endParaRPr>
          </a:p>
        </p:txBody>
      </p:sp>
      <p:sp>
        <p:nvSpPr>
          <p:cNvPr id="163" name="Google Shape;163;p19"/>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700">
                <a:solidFill>
                  <a:srgbClr val="8D8D8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19"/>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333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65" name="Google Shape;165;p19"/>
          <p:cNvGrpSpPr/>
          <p:nvPr/>
        </p:nvGrpSpPr>
        <p:grpSpPr>
          <a:xfrm>
            <a:off x="-1" y="1201"/>
            <a:ext cx="12192001" cy="6856799"/>
            <a:chOff x="-1" y="1201"/>
            <a:chExt cx="12192001" cy="6856799"/>
          </a:xfrm>
        </p:grpSpPr>
        <p:pic>
          <p:nvPicPr>
            <p:cNvPr id="166" name="Google Shape;166;p19"/>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167" name="Google Shape;167;p19"/>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168" name="Google Shape;168;p19"/>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169"/>
        <p:cNvGrpSpPr/>
        <p:nvPr/>
      </p:nvGrpSpPr>
      <p:grpSpPr>
        <a:xfrm>
          <a:off x="0" y="0"/>
          <a:ext cx="0" cy="0"/>
          <a:chOff x="0" y="0"/>
          <a:chExt cx="0" cy="0"/>
        </a:xfrm>
      </p:grpSpPr>
      <p:sp>
        <p:nvSpPr>
          <p:cNvPr id="170" name="Google Shape;170;p20"/>
          <p:cNvSpPr txBox="1">
            <a:spLocks noGrp="1"/>
          </p:cNvSpPr>
          <p:nvPr>
            <p:ph type="sldNum" idx="12"/>
          </p:nvPr>
        </p:nvSpPr>
        <p:spPr>
          <a:xfrm>
            <a:off x="13846" y="6479596"/>
            <a:ext cx="50932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71" name="Google Shape;171;p20"/>
          <p:cNvSpPr txBox="1">
            <a:spLocks noGrp="1"/>
          </p:cNvSpPr>
          <p:nvPr>
            <p:ph type="body" idx="1"/>
          </p:nvPr>
        </p:nvSpPr>
        <p:spPr>
          <a:xfrm>
            <a:off x="781336" y="1953290"/>
            <a:ext cx="2227827" cy="4175849"/>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333333"/>
              </a:buClr>
              <a:buSzPts val="1800"/>
              <a:buChar char="•"/>
              <a:defRPr/>
            </a:lvl1pPr>
            <a:lvl2pPr marL="914400" lvl="1" indent="-342900" algn="l">
              <a:lnSpc>
                <a:spcPct val="90000"/>
              </a:lnSpc>
              <a:spcBef>
                <a:spcPts val="500"/>
              </a:spcBef>
              <a:spcAft>
                <a:spcPts val="0"/>
              </a:spcAft>
              <a:buClr>
                <a:srgbClr val="333333"/>
              </a:buClr>
              <a:buSzPts val="1800"/>
              <a:buChar char="•"/>
              <a:defRPr/>
            </a:lvl2pPr>
            <a:lvl3pPr marL="1371600" lvl="2" indent="-342900" algn="l">
              <a:lnSpc>
                <a:spcPct val="90000"/>
              </a:lnSpc>
              <a:spcBef>
                <a:spcPts val="500"/>
              </a:spcBef>
              <a:spcAft>
                <a:spcPts val="0"/>
              </a:spcAft>
              <a:buClr>
                <a:srgbClr val="333333"/>
              </a:buClr>
              <a:buSzPts val="1800"/>
              <a:buChar char="•"/>
              <a:defRPr/>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20"/>
          <p:cNvSpPr txBox="1">
            <a:spLocks noGrp="1"/>
          </p:cNvSpPr>
          <p:nvPr>
            <p:ph type="body" idx="2"/>
          </p:nvPr>
        </p:nvSpPr>
        <p:spPr>
          <a:xfrm>
            <a:off x="3545562" y="1953290"/>
            <a:ext cx="2227827" cy="4175849"/>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333333"/>
              </a:buClr>
              <a:buSzPts val="1800"/>
              <a:buChar char="•"/>
              <a:defRPr/>
            </a:lvl1pPr>
            <a:lvl2pPr marL="914400" lvl="1" indent="-342900" algn="l">
              <a:lnSpc>
                <a:spcPct val="90000"/>
              </a:lnSpc>
              <a:spcBef>
                <a:spcPts val="500"/>
              </a:spcBef>
              <a:spcAft>
                <a:spcPts val="0"/>
              </a:spcAft>
              <a:buClr>
                <a:srgbClr val="333333"/>
              </a:buClr>
              <a:buSzPts val="1800"/>
              <a:buChar char="•"/>
              <a:defRPr/>
            </a:lvl2pPr>
            <a:lvl3pPr marL="1371600" lvl="2" indent="-342900" algn="l">
              <a:lnSpc>
                <a:spcPct val="90000"/>
              </a:lnSpc>
              <a:spcBef>
                <a:spcPts val="500"/>
              </a:spcBef>
              <a:spcAft>
                <a:spcPts val="0"/>
              </a:spcAft>
              <a:buClr>
                <a:srgbClr val="333333"/>
              </a:buClr>
              <a:buSzPts val="1800"/>
              <a:buChar char="•"/>
              <a:defRPr/>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20"/>
          <p:cNvSpPr txBox="1">
            <a:spLocks noGrp="1"/>
          </p:cNvSpPr>
          <p:nvPr>
            <p:ph type="body" idx="3"/>
          </p:nvPr>
        </p:nvSpPr>
        <p:spPr>
          <a:xfrm>
            <a:off x="6309788" y="1953290"/>
            <a:ext cx="2227827" cy="4175849"/>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333333"/>
              </a:buClr>
              <a:buSzPts val="1800"/>
              <a:buChar char="•"/>
              <a:defRPr/>
            </a:lvl1pPr>
            <a:lvl2pPr marL="914400" lvl="1" indent="-342900" algn="l">
              <a:lnSpc>
                <a:spcPct val="90000"/>
              </a:lnSpc>
              <a:spcBef>
                <a:spcPts val="500"/>
              </a:spcBef>
              <a:spcAft>
                <a:spcPts val="0"/>
              </a:spcAft>
              <a:buClr>
                <a:srgbClr val="333333"/>
              </a:buClr>
              <a:buSzPts val="1800"/>
              <a:buChar char="•"/>
              <a:defRPr/>
            </a:lvl2pPr>
            <a:lvl3pPr marL="1371600" lvl="2" indent="-342900" algn="l">
              <a:lnSpc>
                <a:spcPct val="90000"/>
              </a:lnSpc>
              <a:spcBef>
                <a:spcPts val="500"/>
              </a:spcBef>
              <a:spcAft>
                <a:spcPts val="0"/>
              </a:spcAft>
              <a:buClr>
                <a:srgbClr val="333333"/>
              </a:buClr>
              <a:buSzPts val="1800"/>
              <a:buChar char="•"/>
              <a:defRPr/>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20"/>
          <p:cNvSpPr txBox="1">
            <a:spLocks noGrp="1"/>
          </p:cNvSpPr>
          <p:nvPr>
            <p:ph type="body" idx="4"/>
          </p:nvPr>
        </p:nvSpPr>
        <p:spPr>
          <a:xfrm>
            <a:off x="9074018" y="1953290"/>
            <a:ext cx="2227827" cy="4175849"/>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333333"/>
              </a:buClr>
              <a:buSzPts val="1800"/>
              <a:buChar char="•"/>
              <a:defRPr/>
            </a:lvl1pPr>
            <a:lvl2pPr marL="914400" lvl="1" indent="-342900" algn="l">
              <a:lnSpc>
                <a:spcPct val="90000"/>
              </a:lnSpc>
              <a:spcBef>
                <a:spcPts val="500"/>
              </a:spcBef>
              <a:spcAft>
                <a:spcPts val="0"/>
              </a:spcAft>
              <a:buClr>
                <a:srgbClr val="333333"/>
              </a:buClr>
              <a:buSzPts val="1800"/>
              <a:buChar char="•"/>
              <a:defRPr/>
            </a:lvl2pPr>
            <a:lvl3pPr marL="1371600" lvl="2" indent="-342900" algn="l">
              <a:lnSpc>
                <a:spcPct val="90000"/>
              </a:lnSpc>
              <a:spcBef>
                <a:spcPts val="500"/>
              </a:spcBef>
              <a:spcAft>
                <a:spcPts val="0"/>
              </a:spcAft>
              <a:buClr>
                <a:srgbClr val="333333"/>
              </a:buClr>
              <a:buSzPts val="1800"/>
              <a:buChar char="•"/>
              <a:defRPr/>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20"/>
          <p:cNvSpPr txBox="1"/>
          <p:nvPr/>
        </p:nvSpPr>
        <p:spPr>
          <a:xfrm>
            <a:off x="9178634" y="6479597"/>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D8D8D"/>
                </a:solidFill>
                <a:latin typeface="Verdana"/>
                <a:ea typeface="Verdana"/>
                <a:cs typeface="Verdana"/>
                <a:sym typeface="Verdana"/>
              </a:rPr>
              <a:t>‹#›</a:t>
            </a:fld>
            <a:endParaRPr sz="1200">
              <a:solidFill>
                <a:srgbClr val="8D8D8D"/>
              </a:solidFill>
              <a:latin typeface="Verdana"/>
              <a:ea typeface="Verdana"/>
              <a:cs typeface="Verdana"/>
              <a:sym typeface="Verdana"/>
            </a:endParaRPr>
          </a:p>
        </p:txBody>
      </p:sp>
      <p:sp>
        <p:nvSpPr>
          <p:cNvPr id="176" name="Google Shape;176;p20"/>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700">
                <a:solidFill>
                  <a:srgbClr val="8D8D8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20"/>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333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78" name="Google Shape;178;p20"/>
          <p:cNvGrpSpPr/>
          <p:nvPr/>
        </p:nvGrpSpPr>
        <p:grpSpPr>
          <a:xfrm>
            <a:off x="-1" y="1201"/>
            <a:ext cx="12192001" cy="6856799"/>
            <a:chOff x="-1" y="1201"/>
            <a:chExt cx="12192001" cy="6856799"/>
          </a:xfrm>
        </p:grpSpPr>
        <p:pic>
          <p:nvPicPr>
            <p:cNvPr id="179" name="Google Shape;179;p20"/>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180" name="Google Shape;180;p20"/>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181" name="Google Shape;181;p20"/>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2"/>
        <p:cNvGrpSpPr/>
        <p:nvPr/>
      </p:nvGrpSpPr>
      <p:grpSpPr>
        <a:xfrm>
          <a:off x="0" y="0"/>
          <a:ext cx="0" cy="0"/>
          <a:chOff x="0" y="0"/>
          <a:chExt cx="0" cy="0"/>
        </a:xfrm>
      </p:grpSpPr>
      <p:sp>
        <p:nvSpPr>
          <p:cNvPr id="183" name="Google Shape;183;p21"/>
          <p:cNvSpPr txBox="1">
            <a:spLocks noGrp="1"/>
          </p:cNvSpPr>
          <p:nvPr>
            <p:ph type="body" idx="1"/>
          </p:nvPr>
        </p:nvSpPr>
        <p:spPr>
          <a:xfrm>
            <a:off x="786245" y="1825625"/>
            <a:ext cx="10515600" cy="286067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333333"/>
              </a:buClr>
              <a:buSzPts val="1800"/>
              <a:buChar char="•"/>
              <a:defRPr/>
            </a:lvl1pPr>
            <a:lvl2pPr marL="914400" lvl="1" indent="-342900" algn="l">
              <a:lnSpc>
                <a:spcPct val="90000"/>
              </a:lnSpc>
              <a:spcBef>
                <a:spcPts val="500"/>
              </a:spcBef>
              <a:spcAft>
                <a:spcPts val="0"/>
              </a:spcAft>
              <a:buClr>
                <a:srgbClr val="333333"/>
              </a:buClr>
              <a:buSzPts val="1800"/>
              <a:buChar char="•"/>
              <a:defRPr/>
            </a:lvl2pPr>
            <a:lvl3pPr marL="1371600" lvl="2" indent="-342900" algn="l">
              <a:lnSpc>
                <a:spcPct val="90000"/>
              </a:lnSpc>
              <a:spcBef>
                <a:spcPts val="500"/>
              </a:spcBef>
              <a:spcAft>
                <a:spcPts val="0"/>
              </a:spcAft>
              <a:buClr>
                <a:srgbClr val="333333"/>
              </a:buClr>
              <a:buSzPts val="1800"/>
              <a:buChar char="•"/>
              <a:defRPr/>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21"/>
          <p:cNvSpPr txBox="1">
            <a:spLocks noGrp="1"/>
          </p:cNvSpPr>
          <p:nvPr>
            <p:ph type="body" idx="2"/>
          </p:nvPr>
        </p:nvSpPr>
        <p:spPr>
          <a:xfrm>
            <a:off x="786245" y="4821237"/>
            <a:ext cx="10515600" cy="1355726"/>
          </a:xfrm>
          <a:prstGeom prst="rect">
            <a:avLst/>
          </a:prstGeom>
          <a:noFill/>
          <a:ln>
            <a:noFill/>
          </a:ln>
        </p:spPr>
        <p:txBody>
          <a:bodyPr spcFirstLastPara="1" wrap="square" lIns="91425" tIns="45700" rIns="91425" bIns="45700" anchor="t" anchorCtr="0">
            <a:noAutofit/>
          </a:bodyPr>
          <a:lstStyle>
            <a:lvl1pPr marL="457200" lvl="0" indent="-368300" algn="l">
              <a:lnSpc>
                <a:spcPct val="90000"/>
              </a:lnSpc>
              <a:spcBef>
                <a:spcPts val="1000"/>
              </a:spcBef>
              <a:spcAft>
                <a:spcPts val="0"/>
              </a:spcAft>
              <a:buClr>
                <a:srgbClr val="333333"/>
              </a:buClr>
              <a:buSzPts val="2200"/>
              <a:buChar char="•"/>
              <a:defRPr sz="2200"/>
            </a:lvl1pPr>
            <a:lvl2pPr marL="914400" lvl="1" indent="-342900" algn="l">
              <a:lnSpc>
                <a:spcPct val="90000"/>
              </a:lnSpc>
              <a:spcBef>
                <a:spcPts val="500"/>
              </a:spcBef>
              <a:spcAft>
                <a:spcPts val="0"/>
              </a:spcAft>
              <a:buClr>
                <a:srgbClr val="333333"/>
              </a:buClr>
              <a:buSzPts val="1800"/>
              <a:buChar char="•"/>
              <a:defRPr sz="1800"/>
            </a:lvl2pPr>
            <a:lvl3pPr marL="1371600" lvl="2" indent="-317500" algn="l">
              <a:lnSpc>
                <a:spcPct val="90000"/>
              </a:lnSpc>
              <a:spcBef>
                <a:spcPts val="500"/>
              </a:spcBef>
              <a:spcAft>
                <a:spcPts val="0"/>
              </a:spcAft>
              <a:buClr>
                <a:srgbClr val="333333"/>
              </a:buClr>
              <a:buSzPts val="1400"/>
              <a:buChar char="•"/>
              <a:defRPr sz="1400"/>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21"/>
          <p:cNvSpPr txBox="1">
            <a:spLocks noGrp="1"/>
          </p:cNvSpPr>
          <p:nvPr>
            <p:ph type="sldNum" idx="12"/>
          </p:nvPr>
        </p:nvSpPr>
        <p:spPr>
          <a:xfrm>
            <a:off x="13846" y="6479596"/>
            <a:ext cx="50932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86" name="Google Shape;186;p21"/>
          <p:cNvSpPr txBox="1"/>
          <p:nvPr/>
        </p:nvSpPr>
        <p:spPr>
          <a:xfrm>
            <a:off x="9178634" y="6479597"/>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D8D8D"/>
                </a:solidFill>
                <a:latin typeface="Verdana"/>
                <a:ea typeface="Verdana"/>
                <a:cs typeface="Verdana"/>
                <a:sym typeface="Verdana"/>
              </a:rPr>
              <a:t>‹#›</a:t>
            </a:fld>
            <a:endParaRPr sz="1200">
              <a:solidFill>
                <a:srgbClr val="8D8D8D"/>
              </a:solidFill>
              <a:latin typeface="Verdana"/>
              <a:ea typeface="Verdana"/>
              <a:cs typeface="Verdana"/>
              <a:sym typeface="Verdana"/>
            </a:endParaRPr>
          </a:p>
        </p:txBody>
      </p:sp>
      <p:sp>
        <p:nvSpPr>
          <p:cNvPr id="187" name="Google Shape;187;p21"/>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700">
                <a:solidFill>
                  <a:srgbClr val="8D8D8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21"/>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333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89" name="Google Shape;189;p21"/>
          <p:cNvGrpSpPr/>
          <p:nvPr/>
        </p:nvGrpSpPr>
        <p:grpSpPr>
          <a:xfrm>
            <a:off x="-1" y="1201"/>
            <a:ext cx="12192001" cy="6856799"/>
            <a:chOff x="-1" y="1201"/>
            <a:chExt cx="12192001" cy="6856799"/>
          </a:xfrm>
        </p:grpSpPr>
        <p:pic>
          <p:nvPicPr>
            <p:cNvPr id="190" name="Google Shape;190;p21"/>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191" name="Google Shape;191;p21"/>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192" name="Google Shape;192;p21"/>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193"/>
        <p:cNvGrpSpPr/>
        <p:nvPr/>
      </p:nvGrpSpPr>
      <p:grpSpPr>
        <a:xfrm>
          <a:off x="0" y="0"/>
          <a:ext cx="0" cy="0"/>
          <a:chOff x="0" y="0"/>
          <a:chExt cx="0" cy="0"/>
        </a:xfrm>
      </p:grpSpPr>
      <p:sp>
        <p:nvSpPr>
          <p:cNvPr id="194" name="Google Shape;194;p22"/>
          <p:cNvSpPr txBox="1">
            <a:spLocks noGrp="1"/>
          </p:cNvSpPr>
          <p:nvPr>
            <p:ph type="body" idx="1"/>
          </p:nvPr>
        </p:nvSpPr>
        <p:spPr>
          <a:xfrm>
            <a:off x="786245" y="1825625"/>
            <a:ext cx="5181600" cy="287337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333333"/>
              </a:buClr>
              <a:buSzPts val="1800"/>
              <a:buChar char="•"/>
              <a:defRPr/>
            </a:lvl1pPr>
            <a:lvl2pPr marL="914400" lvl="1" indent="-342900" algn="l">
              <a:lnSpc>
                <a:spcPct val="90000"/>
              </a:lnSpc>
              <a:spcBef>
                <a:spcPts val="500"/>
              </a:spcBef>
              <a:spcAft>
                <a:spcPts val="0"/>
              </a:spcAft>
              <a:buClr>
                <a:srgbClr val="333333"/>
              </a:buClr>
              <a:buSzPts val="1800"/>
              <a:buChar char="•"/>
              <a:defRPr/>
            </a:lvl2pPr>
            <a:lvl3pPr marL="1371600" lvl="2" indent="-342900" algn="l">
              <a:lnSpc>
                <a:spcPct val="90000"/>
              </a:lnSpc>
              <a:spcBef>
                <a:spcPts val="500"/>
              </a:spcBef>
              <a:spcAft>
                <a:spcPts val="0"/>
              </a:spcAft>
              <a:buClr>
                <a:srgbClr val="333333"/>
              </a:buClr>
              <a:buSzPts val="1800"/>
              <a:buChar char="•"/>
              <a:defRPr/>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22"/>
          <p:cNvSpPr txBox="1">
            <a:spLocks noGrp="1"/>
          </p:cNvSpPr>
          <p:nvPr>
            <p:ph type="body" idx="2"/>
          </p:nvPr>
        </p:nvSpPr>
        <p:spPr>
          <a:xfrm>
            <a:off x="6120245" y="1825625"/>
            <a:ext cx="5181600" cy="287337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333333"/>
              </a:buClr>
              <a:buSzPts val="1800"/>
              <a:buChar char="•"/>
              <a:defRPr/>
            </a:lvl1pPr>
            <a:lvl2pPr marL="914400" lvl="1" indent="-342900" algn="l">
              <a:lnSpc>
                <a:spcPct val="90000"/>
              </a:lnSpc>
              <a:spcBef>
                <a:spcPts val="500"/>
              </a:spcBef>
              <a:spcAft>
                <a:spcPts val="0"/>
              </a:spcAft>
              <a:buClr>
                <a:srgbClr val="333333"/>
              </a:buClr>
              <a:buSzPts val="1800"/>
              <a:buChar char="•"/>
              <a:defRPr/>
            </a:lvl2pPr>
            <a:lvl3pPr marL="1371600" lvl="2" indent="-342900" algn="l">
              <a:lnSpc>
                <a:spcPct val="90000"/>
              </a:lnSpc>
              <a:spcBef>
                <a:spcPts val="500"/>
              </a:spcBef>
              <a:spcAft>
                <a:spcPts val="0"/>
              </a:spcAft>
              <a:buClr>
                <a:srgbClr val="333333"/>
              </a:buClr>
              <a:buSzPts val="1800"/>
              <a:buChar char="•"/>
              <a:defRPr/>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22"/>
          <p:cNvSpPr txBox="1">
            <a:spLocks noGrp="1"/>
          </p:cNvSpPr>
          <p:nvPr>
            <p:ph type="body" idx="3"/>
          </p:nvPr>
        </p:nvSpPr>
        <p:spPr>
          <a:xfrm>
            <a:off x="786245" y="4821237"/>
            <a:ext cx="10515600" cy="1355726"/>
          </a:xfrm>
          <a:prstGeom prst="rect">
            <a:avLst/>
          </a:prstGeom>
          <a:noFill/>
          <a:ln>
            <a:noFill/>
          </a:ln>
        </p:spPr>
        <p:txBody>
          <a:bodyPr spcFirstLastPara="1" wrap="square" lIns="91425" tIns="45700" rIns="91425" bIns="45700" anchor="t" anchorCtr="0">
            <a:noAutofit/>
          </a:bodyPr>
          <a:lstStyle>
            <a:lvl1pPr marL="457200" lvl="0" indent="-368300" algn="l">
              <a:lnSpc>
                <a:spcPct val="90000"/>
              </a:lnSpc>
              <a:spcBef>
                <a:spcPts val="1000"/>
              </a:spcBef>
              <a:spcAft>
                <a:spcPts val="0"/>
              </a:spcAft>
              <a:buClr>
                <a:srgbClr val="333333"/>
              </a:buClr>
              <a:buSzPts val="2200"/>
              <a:buChar char="•"/>
              <a:defRPr sz="2200"/>
            </a:lvl1pPr>
            <a:lvl2pPr marL="914400" lvl="1" indent="-342900" algn="l">
              <a:lnSpc>
                <a:spcPct val="90000"/>
              </a:lnSpc>
              <a:spcBef>
                <a:spcPts val="500"/>
              </a:spcBef>
              <a:spcAft>
                <a:spcPts val="0"/>
              </a:spcAft>
              <a:buClr>
                <a:srgbClr val="333333"/>
              </a:buClr>
              <a:buSzPts val="1800"/>
              <a:buChar char="•"/>
              <a:defRPr sz="1800"/>
            </a:lvl2pPr>
            <a:lvl3pPr marL="1371600" lvl="2" indent="-317500" algn="l">
              <a:lnSpc>
                <a:spcPct val="90000"/>
              </a:lnSpc>
              <a:spcBef>
                <a:spcPts val="500"/>
              </a:spcBef>
              <a:spcAft>
                <a:spcPts val="0"/>
              </a:spcAft>
              <a:buClr>
                <a:srgbClr val="333333"/>
              </a:buClr>
              <a:buSzPts val="1400"/>
              <a:buChar char="•"/>
              <a:defRPr sz="1400"/>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22"/>
          <p:cNvSpPr txBox="1">
            <a:spLocks noGrp="1"/>
          </p:cNvSpPr>
          <p:nvPr>
            <p:ph type="sldNum" idx="12"/>
          </p:nvPr>
        </p:nvSpPr>
        <p:spPr>
          <a:xfrm>
            <a:off x="13846" y="6479596"/>
            <a:ext cx="50932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98" name="Google Shape;198;p22"/>
          <p:cNvSpPr txBox="1"/>
          <p:nvPr/>
        </p:nvSpPr>
        <p:spPr>
          <a:xfrm>
            <a:off x="9178634" y="6479597"/>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D8D8D"/>
                </a:solidFill>
                <a:latin typeface="Verdana"/>
                <a:ea typeface="Verdana"/>
                <a:cs typeface="Verdana"/>
                <a:sym typeface="Verdana"/>
              </a:rPr>
              <a:t>‹#›</a:t>
            </a:fld>
            <a:endParaRPr sz="1200">
              <a:solidFill>
                <a:srgbClr val="8D8D8D"/>
              </a:solidFill>
              <a:latin typeface="Verdana"/>
              <a:ea typeface="Verdana"/>
              <a:cs typeface="Verdana"/>
              <a:sym typeface="Verdana"/>
            </a:endParaRPr>
          </a:p>
        </p:txBody>
      </p:sp>
      <p:sp>
        <p:nvSpPr>
          <p:cNvPr id="199" name="Google Shape;199;p22"/>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700">
                <a:solidFill>
                  <a:srgbClr val="8D8D8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22"/>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333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01" name="Google Shape;201;p22"/>
          <p:cNvGrpSpPr/>
          <p:nvPr/>
        </p:nvGrpSpPr>
        <p:grpSpPr>
          <a:xfrm>
            <a:off x="-1" y="1201"/>
            <a:ext cx="12192001" cy="6856799"/>
            <a:chOff x="-1" y="1201"/>
            <a:chExt cx="12192001" cy="6856799"/>
          </a:xfrm>
        </p:grpSpPr>
        <p:pic>
          <p:nvPicPr>
            <p:cNvPr id="202" name="Google Shape;202;p22"/>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203" name="Google Shape;203;p22"/>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204" name="Google Shape;204;p22"/>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claimer">
  <p:cSld name="Disclaimer">
    <p:spTree>
      <p:nvGrpSpPr>
        <p:cNvPr id="1" name="Shape 27"/>
        <p:cNvGrpSpPr/>
        <p:nvPr/>
      </p:nvGrpSpPr>
      <p:grpSpPr>
        <a:xfrm>
          <a:off x="0" y="0"/>
          <a:ext cx="0" cy="0"/>
          <a:chOff x="0" y="0"/>
          <a:chExt cx="0" cy="0"/>
        </a:xfrm>
      </p:grpSpPr>
      <p:sp>
        <p:nvSpPr>
          <p:cNvPr id="28" name="Google Shape;28;p4"/>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9" name="Google Shape;29;p4"/>
          <p:cNvSpPr txBox="1"/>
          <p:nvPr/>
        </p:nvSpPr>
        <p:spPr>
          <a:xfrm>
            <a:off x="907313" y="1143592"/>
            <a:ext cx="974414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Verdana"/>
              <a:ea typeface="Verdana"/>
              <a:cs typeface="Verdana"/>
              <a:sym typeface="Verdana"/>
            </a:endParaRPr>
          </a:p>
        </p:txBody>
      </p:sp>
      <p:sp>
        <p:nvSpPr>
          <p:cNvPr id="30" name="Google Shape;30;p4"/>
          <p:cNvSpPr/>
          <p:nvPr/>
        </p:nvSpPr>
        <p:spPr>
          <a:xfrm>
            <a:off x="304800" y="861936"/>
            <a:ext cx="11648661" cy="5287345"/>
          </a:xfrm>
          <a:prstGeom prst="rect">
            <a:avLst/>
          </a:prstGeom>
          <a:noFill/>
          <a:ln>
            <a:noFill/>
          </a:ln>
        </p:spPr>
        <p:txBody>
          <a:bodyPr spcFirstLastPara="1" wrap="square" lIns="76200" tIns="38100" rIns="76200" bIns="38100" anchor="t" anchorCtr="0">
            <a:noAutofit/>
          </a:bodyPr>
          <a:lstStyle/>
          <a:p>
            <a:pPr marL="0" marR="0" lvl="0" indent="0" algn="l" rtl="0">
              <a:spcBef>
                <a:spcPts val="0"/>
              </a:spcBef>
              <a:spcAft>
                <a:spcPts val="0"/>
              </a:spcAft>
              <a:buNone/>
            </a:pPr>
            <a:r>
              <a:rPr lang="en-US" sz="1693">
                <a:solidFill>
                  <a:srgbClr val="FFFFFF"/>
                </a:solidFill>
                <a:latin typeface="Verdana"/>
                <a:ea typeface="Verdana"/>
                <a:cs typeface="Verdana"/>
                <a:sym typeface="Verdana"/>
              </a:rPr>
              <a:t>This document (including, without limitation, any product roadmap or statement of direction data) illustrates the planned testing, release and availability dates for TIBCO products and services. This document is provided for informational purposes only and its contents are subject to change without notice. TIBCO makes no warranties, express or implied, in or relating to this document or any information in it, including, without limitation, that this document, or any information in it, is error-free or meets any conditions of merchantability or fitness for a particular purpose. This document may not be reproduced or transmitted in any form or by any means without our prior written permission.</a:t>
            </a:r>
            <a:endParaRPr/>
          </a:p>
          <a:p>
            <a:pPr marL="0" marR="0" lvl="0" indent="0" algn="l" rtl="0">
              <a:spcBef>
                <a:spcPts val="0"/>
              </a:spcBef>
              <a:spcAft>
                <a:spcPts val="0"/>
              </a:spcAft>
              <a:buNone/>
            </a:pPr>
            <a:endParaRPr sz="1693">
              <a:solidFill>
                <a:srgbClr val="FFFFFF"/>
              </a:solidFill>
              <a:latin typeface="Verdana"/>
              <a:ea typeface="Verdana"/>
              <a:cs typeface="Verdana"/>
              <a:sym typeface="Verdana"/>
            </a:endParaRPr>
          </a:p>
          <a:p>
            <a:pPr marL="0" marR="0" lvl="0" indent="0" algn="l" rtl="0">
              <a:spcBef>
                <a:spcPts val="0"/>
              </a:spcBef>
              <a:spcAft>
                <a:spcPts val="0"/>
              </a:spcAft>
              <a:buNone/>
            </a:pPr>
            <a:r>
              <a:rPr lang="en-US" sz="1693">
                <a:solidFill>
                  <a:srgbClr val="FFFFFF"/>
                </a:solidFill>
                <a:latin typeface="Verdana"/>
                <a:ea typeface="Verdana"/>
                <a:cs typeface="Verdana"/>
                <a:sym typeface="Verdana"/>
              </a:rPr>
              <a:t>The material provided is for informational purposes only, and should not be relied on in making a purchasing decision. The information is not a commitment, promise or legal obligation to deliver any material, code, or functionality. The development, release, and timing of any features or functionality described for our products remains at our sole discretion.</a:t>
            </a:r>
            <a:endParaRPr/>
          </a:p>
          <a:p>
            <a:pPr marL="0" marR="0" lvl="0" indent="0" algn="l" rtl="0">
              <a:spcBef>
                <a:spcPts val="0"/>
              </a:spcBef>
              <a:spcAft>
                <a:spcPts val="0"/>
              </a:spcAft>
              <a:buNone/>
            </a:pPr>
            <a:endParaRPr sz="1693">
              <a:solidFill>
                <a:srgbClr val="FFFFFF"/>
              </a:solidFill>
              <a:latin typeface="Verdana"/>
              <a:ea typeface="Verdana"/>
              <a:cs typeface="Verdana"/>
              <a:sym typeface="Verdana"/>
            </a:endParaRPr>
          </a:p>
          <a:p>
            <a:pPr marL="0" marR="0" lvl="0" indent="0" algn="l" rtl="0">
              <a:spcBef>
                <a:spcPts val="0"/>
              </a:spcBef>
              <a:spcAft>
                <a:spcPts val="0"/>
              </a:spcAft>
              <a:buNone/>
            </a:pPr>
            <a:r>
              <a:rPr lang="en-US" sz="1693">
                <a:solidFill>
                  <a:srgbClr val="FFFFFF"/>
                </a:solidFill>
                <a:latin typeface="Verdana"/>
                <a:ea typeface="Verdana"/>
                <a:cs typeface="Verdana"/>
                <a:sym typeface="Verdana"/>
              </a:rPr>
              <a:t>During the course of this presentation TIBCO or its representatives may make forward-looking statements regarding future events, TIBCO’s future results or our future financial performance. These statements are based on management’s current expectations. Although we believe that the expectations reflected in the forward-looking statements contained in this presentation are reasonable, these expectations or any of the forward-looking statements could prove to be incorrect and actual results or financial performance could differ materially from those stated herein. TIBCO does not undertake to update any forward-looking statement that may be made from time to time or on its behalf.</a:t>
            </a:r>
            <a:endParaRPr/>
          </a:p>
        </p:txBody>
      </p:sp>
      <p:sp>
        <p:nvSpPr>
          <p:cNvPr id="31" name="Google Shape;31;p4"/>
          <p:cNvSpPr/>
          <p:nvPr/>
        </p:nvSpPr>
        <p:spPr>
          <a:xfrm>
            <a:off x="266700" y="110083"/>
            <a:ext cx="215636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lt1"/>
                </a:solidFill>
                <a:latin typeface="Verdana"/>
                <a:ea typeface="Verdana"/>
                <a:cs typeface="Verdana"/>
                <a:sym typeface="Verdana"/>
              </a:rPr>
              <a:t>DISCLAIMER</a:t>
            </a:r>
            <a:endParaRPr/>
          </a:p>
        </p:txBody>
      </p:sp>
      <p:pic>
        <p:nvPicPr>
          <p:cNvPr id="32" name="Google Shape;32;p4"/>
          <p:cNvPicPr preferRelativeResize="0"/>
          <p:nvPr/>
        </p:nvPicPr>
        <p:blipFill rotWithShape="1">
          <a:blip r:embed="rId2">
            <a:alphaModFix/>
          </a:blip>
          <a:srcRect/>
          <a:stretch/>
        </p:blipFill>
        <p:spPr>
          <a:xfrm>
            <a:off x="11021261" y="6467757"/>
            <a:ext cx="901797" cy="23569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205"/>
        <p:cNvGrpSpPr/>
        <p:nvPr/>
      </p:nvGrpSpPr>
      <p:grpSpPr>
        <a:xfrm>
          <a:off x="0" y="0"/>
          <a:ext cx="0" cy="0"/>
          <a:chOff x="0" y="0"/>
          <a:chExt cx="0" cy="0"/>
        </a:xfrm>
      </p:grpSpPr>
      <p:sp>
        <p:nvSpPr>
          <p:cNvPr id="206" name="Google Shape;206;p23"/>
          <p:cNvSpPr txBox="1">
            <a:spLocks noGrp="1"/>
          </p:cNvSpPr>
          <p:nvPr>
            <p:ph type="sldNum" idx="12"/>
          </p:nvPr>
        </p:nvSpPr>
        <p:spPr>
          <a:xfrm>
            <a:off x="13846" y="6479596"/>
            <a:ext cx="50932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7" name="Google Shape;207;p23"/>
          <p:cNvSpPr txBox="1">
            <a:spLocks noGrp="1"/>
          </p:cNvSpPr>
          <p:nvPr>
            <p:ph type="body" idx="1"/>
          </p:nvPr>
        </p:nvSpPr>
        <p:spPr>
          <a:xfrm>
            <a:off x="786245" y="1834619"/>
            <a:ext cx="3385993" cy="2826281"/>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333333"/>
              </a:buClr>
              <a:buSzPts val="1800"/>
              <a:buChar char="•"/>
              <a:defRPr/>
            </a:lvl1pPr>
            <a:lvl2pPr marL="914400" lvl="1" indent="-342900" algn="l">
              <a:lnSpc>
                <a:spcPct val="90000"/>
              </a:lnSpc>
              <a:spcBef>
                <a:spcPts val="500"/>
              </a:spcBef>
              <a:spcAft>
                <a:spcPts val="0"/>
              </a:spcAft>
              <a:buClr>
                <a:srgbClr val="333333"/>
              </a:buClr>
              <a:buSzPts val="1800"/>
              <a:buChar char="•"/>
              <a:defRPr/>
            </a:lvl2pPr>
            <a:lvl3pPr marL="1371600" lvl="2" indent="-342900" algn="l">
              <a:lnSpc>
                <a:spcPct val="90000"/>
              </a:lnSpc>
              <a:spcBef>
                <a:spcPts val="500"/>
              </a:spcBef>
              <a:spcAft>
                <a:spcPts val="0"/>
              </a:spcAft>
              <a:buClr>
                <a:srgbClr val="333333"/>
              </a:buClr>
              <a:buSzPts val="1800"/>
              <a:buChar char="•"/>
              <a:defRPr/>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23"/>
          <p:cNvSpPr txBox="1">
            <a:spLocks noGrp="1"/>
          </p:cNvSpPr>
          <p:nvPr>
            <p:ph type="body" idx="2"/>
          </p:nvPr>
        </p:nvSpPr>
        <p:spPr>
          <a:xfrm>
            <a:off x="4349316" y="1834619"/>
            <a:ext cx="3385993" cy="2826281"/>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333333"/>
              </a:buClr>
              <a:buSzPts val="1800"/>
              <a:buChar char="•"/>
              <a:defRPr/>
            </a:lvl1pPr>
            <a:lvl2pPr marL="914400" lvl="1" indent="-342900" algn="l">
              <a:lnSpc>
                <a:spcPct val="90000"/>
              </a:lnSpc>
              <a:spcBef>
                <a:spcPts val="500"/>
              </a:spcBef>
              <a:spcAft>
                <a:spcPts val="0"/>
              </a:spcAft>
              <a:buClr>
                <a:srgbClr val="333333"/>
              </a:buClr>
              <a:buSzPts val="1800"/>
              <a:buChar char="•"/>
              <a:defRPr/>
            </a:lvl2pPr>
            <a:lvl3pPr marL="1371600" lvl="2" indent="-342900" algn="l">
              <a:lnSpc>
                <a:spcPct val="90000"/>
              </a:lnSpc>
              <a:spcBef>
                <a:spcPts val="500"/>
              </a:spcBef>
              <a:spcAft>
                <a:spcPts val="0"/>
              </a:spcAft>
              <a:buClr>
                <a:srgbClr val="333333"/>
              </a:buClr>
              <a:buSzPts val="1800"/>
              <a:buChar char="•"/>
              <a:defRPr/>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23"/>
          <p:cNvSpPr txBox="1">
            <a:spLocks noGrp="1"/>
          </p:cNvSpPr>
          <p:nvPr>
            <p:ph type="body" idx="3"/>
          </p:nvPr>
        </p:nvSpPr>
        <p:spPr>
          <a:xfrm>
            <a:off x="786245" y="4821237"/>
            <a:ext cx="10515600" cy="1355726"/>
          </a:xfrm>
          <a:prstGeom prst="rect">
            <a:avLst/>
          </a:prstGeom>
          <a:noFill/>
          <a:ln>
            <a:noFill/>
          </a:ln>
        </p:spPr>
        <p:txBody>
          <a:bodyPr spcFirstLastPara="1" wrap="square" lIns="91425" tIns="45700" rIns="91425" bIns="45700" anchor="t" anchorCtr="0">
            <a:noAutofit/>
          </a:bodyPr>
          <a:lstStyle>
            <a:lvl1pPr marL="457200" lvl="0" indent="-368300" algn="l">
              <a:lnSpc>
                <a:spcPct val="90000"/>
              </a:lnSpc>
              <a:spcBef>
                <a:spcPts val="1000"/>
              </a:spcBef>
              <a:spcAft>
                <a:spcPts val="0"/>
              </a:spcAft>
              <a:buClr>
                <a:srgbClr val="333333"/>
              </a:buClr>
              <a:buSzPts val="2200"/>
              <a:buChar char="•"/>
              <a:defRPr sz="2200"/>
            </a:lvl1pPr>
            <a:lvl2pPr marL="914400" lvl="1" indent="-342900" algn="l">
              <a:lnSpc>
                <a:spcPct val="90000"/>
              </a:lnSpc>
              <a:spcBef>
                <a:spcPts val="500"/>
              </a:spcBef>
              <a:spcAft>
                <a:spcPts val="0"/>
              </a:spcAft>
              <a:buClr>
                <a:srgbClr val="333333"/>
              </a:buClr>
              <a:buSzPts val="1800"/>
              <a:buChar char="•"/>
              <a:defRPr sz="1800"/>
            </a:lvl2pPr>
            <a:lvl3pPr marL="1371600" lvl="2" indent="-317500" algn="l">
              <a:lnSpc>
                <a:spcPct val="90000"/>
              </a:lnSpc>
              <a:spcBef>
                <a:spcPts val="500"/>
              </a:spcBef>
              <a:spcAft>
                <a:spcPts val="0"/>
              </a:spcAft>
              <a:buClr>
                <a:srgbClr val="333333"/>
              </a:buClr>
              <a:buSzPts val="1400"/>
              <a:buChar char="•"/>
              <a:defRPr sz="1400"/>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23"/>
          <p:cNvSpPr txBox="1">
            <a:spLocks noGrp="1"/>
          </p:cNvSpPr>
          <p:nvPr>
            <p:ph type="body" idx="4"/>
          </p:nvPr>
        </p:nvSpPr>
        <p:spPr>
          <a:xfrm>
            <a:off x="7915851" y="1829022"/>
            <a:ext cx="3385993" cy="2826281"/>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333333"/>
              </a:buClr>
              <a:buSzPts val="1800"/>
              <a:buChar char="•"/>
              <a:defRPr/>
            </a:lvl1pPr>
            <a:lvl2pPr marL="914400" lvl="1" indent="-342900" algn="l">
              <a:lnSpc>
                <a:spcPct val="90000"/>
              </a:lnSpc>
              <a:spcBef>
                <a:spcPts val="500"/>
              </a:spcBef>
              <a:spcAft>
                <a:spcPts val="0"/>
              </a:spcAft>
              <a:buClr>
                <a:srgbClr val="333333"/>
              </a:buClr>
              <a:buSzPts val="1800"/>
              <a:buChar char="•"/>
              <a:defRPr/>
            </a:lvl2pPr>
            <a:lvl3pPr marL="1371600" lvl="2" indent="-342900" algn="l">
              <a:lnSpc>
                <a:spcPct val="90000"/>
              </a:lnSpc>
              <a:spcBef>
                <a:spcPts val="500"/>
              </a:spcBef>
              <a:spcAft>
                <a:spcPts val="0"/>
              </a:spcAft>
              <a:buClr>
                <a:srgbClr val="333333"/>
              </a:buClr>
              <a:buSzPts val="1800"/>
              <a:buChar char="•"/>
              <a:defRPr/>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23"/>
          <p:cNvSpPr txBox="1"/>
          <p:nvPr/>
        </p:nvSpPr>
        <p:spPr>
          <a:xfrm>
            <a:off x="9178634" y="6479597"/>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D8D8D"/>
                </a:solidFill>
                <a:latin typeface="Verdana"/>
                <a:ea typeface="Verdana"/>
                <a:cs typeface="Verdana"/>
                <a:sym typeface="Verdana"/>
              </a:rPr>
              <a:t>‹#›</a:t>
            </a:fld>
            <a:endParaRPr sz="1200">
              <a:solidFill>
                <a:srgbClr val="8D8D8D"/>
              </a:solidFill>
              <a:latin typeface="Verdana"/>
              <a:ea typeface="Verdana"/>
              <a:cs typeface="Verdana"/>
              <a:sym typeface="Verdana"/>
            </a:endParaRPr>
          </a:p>
        </p:txBody>
      </p:sp>
      <p:sp>
        <p:nvSpPr>
          <p:cNvPr id="212" name="Google Shape;212;p23"/>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700">
                <a:solidFill>
                  <a:srgbClr val="8D8D8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23"/>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333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14" name="Google Shape;214;p23"/>
          <p:cNvGrpSpPr/>
          <p:nvPr/>
        </p:nvGrpSpPr>
        <p:grpSpPr>
          <a:xfrm>
            <a:off x="-1" y="1201"/>
            <a:ext cx="12192001" cy="6856799"/>
            <a:chOff x="-1" y="1201"/>
            <a:chExt cx="12192001" cy="6856799"/>
          </a:xfrm>
        </p:grpSpPr>
        <p:pic>
          <p:nvPicPr>
            <p:cNvPr id="215" name="Google Shape;215;p23"/>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216" name="Google Shape;216;p23"/>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217" name="Google Shape;217;p23"/>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218"/>
        <p:cNvGrpSpPr/>
        <p:nvPr/>
      </p:nvGrpSpPr>
      <p:grpSpPr>
        <a:xfrm>
          <a:off x="0" y="0"/>
          <a:ext cx="0" cy="0"/>
          <a:chOff x="0" y="0"/>
          <a:chExt cx="0" cy="0"/>
        </a:xfrm>
      </p:grpSpPr>
      <p:sp>
        <p:nvSpPr>
          <p:cNvPr id="219" name="Google Shape;219;p24"/>
          <p:cNvSpPr txBox="1">
            <a:spLocks noGrp="1"/>
          </p:cNvSpPr>
          <p:nvPr>
            <p:ph type="sldNum" idx="12"/>
          </p:nvPr>
        </p:nvSpPr>
        <p:spPr>
          <a:xfrm>
            <a:off x="13846" y="6479596"/>
            <a:ext cx="50932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0" name="Google Shape;220;p24"/>
          <p:cNvSpPr txBox="1">
            <a:spLocks noGrp="1"/>
          </p:cNvSpPr>
          <p:nvPr>
            <p:ph type="body" idx="1"/>
          </p:nvPr>
        </p:nvSpPr>
        <p:spPr>
          <a:xfrm>
            <a:off x="781336" y="1953291"/>
            <a:ext cx="2227827" cy="2705276"/>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333333"/>
              </a:buClr>
              <a:buSzPts val="1800"/>
              <a:buChar char="•"/>
              <a:defRPr/>
            </a:lvl1pPr>
            <a:lvl2pPr marL="914400" lvl="1" indent="-342900" algn="l">
              <a:lnSpc>
                <a:spcPct val="90000"/>
              </a:lnSpc>
              <a:spcBef>
                <a:spcPts val="500"/>
              </a:spcBef>
              <a:spcAft>
                <a:spcPts val="0"/>
              </a:spcAft>
              <a:buClr>
                <a:srgbClr val="333333"/>
              </a:buClr>
              <a:buSzPts val="1800"/>
              <a:buChar char="•"/>
              <a:defRPr/>
            </a:lvl2pPr>
            <a:lvl3pPr marL="1371600" lvl="2" indent="-342900" algn="l">
              <a:lnSpc>
                <a:spcPct val="90000"/>
              </a:lnSpc>
              <a:spcBef>
                <a:spcPts val="500"/>
              </a:spcBef>
              <a:spcAft>
                <a:spcPts val="0"/>
              </a:spcAft>
              <a:buClr>
                <a:srgbClr val="333333"/>
              </a:buClr>
              <a:buSzPts val="1800"/>
              <a:buChar char="•"/>
              <a:defRPr/>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1" name="Google Shape;221;p24"/>
          <p:cNvSpPr txBox="1">
            <a:spLocks noGrp="1"/>
          </p:cNvSpPr>
          <p:nvPr>
            <p:ph type="body" idx="2"/>
          </p:nvPr>
        </p:nvSpPr>
        <p:spPr>
          <a:xfrm>
            <a:off x="3545562" y="1953291"/>
            <a:ext cx="2227827" cy="2705276"/>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333333"/>
              </a:buClr>
              <a:buSzPts val="1800"/>
              <a:buChar char="•"/>
              <a:defRPr/>
            </a:lvl1pPr>
            <a:lvl2pPr marL="914400" lvl="1" indent="-342900" algn="l">
              <a:lnSpc>
                <a:spcPct val="90000"/>
              </a:lnSpc>
              <a:spcBef>
                <a:spcPts val="500"/>
              </a:spcBef>
              <a:spcAft>
                <a:spcPts val="0"/>
              </a:spcAft>
              <a:buClr>
                <a:srgbClr val="333333"/>
              </a:buClr>
              <a:buSzPts val="1800"/>
              <a:buChar char="•"/>
              <a:defRPr/>
            </a:lvl2pPr>
            <a:lvl3pPr marL="1371600" lvl="2" indent="-342900" algn="l">
              <a:lnSpc>
                <a:spcPct val="90000"/>
              </a:lnSpc>
              <a:spcBef>
                <a:spcPts val="500"/>
              </a:spcBef>
              <a:spcAft>
                <a:spcPts val="0"/>
              </a:spcAft>
              <a:buClr>
                <a:srgbClr val="333333"/>
              </a:buClr>
              <a:buSzPts val="1800"/>
              <a:buChar char="•"/>
              <a:defRPr/>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2" name="Google Shape;222;p24"/>
          <p:cNvSpPr txBox="1">
            <a:spLocks noGrp="1"/>
          </p:cNvSpPr>
          <p:nvPr>
            <p:ph type="body" idx="3"/>
          </p:nvPr>
        </p:nvSpPr>
        <p:spPr>
          <a:xfrm>
            <a:off x="6309788" y="1953291"/>
            <a:ext cx="2227827" cy="2705276"/>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333333"/>
              </a:buClr>
              <a:buSzPts val="1800"/>
              <a:buChar char="•"/>
              <a:defRPr/>
            </a:lvl1pPr>
            <a:lvl2pPr marL="914400" lvl="1" indent="-342900" algn="l">
              <a:lnSpc>
                <a:spcPct val="90000"/>
              </a:lnSpc>
              <a:spcBef>
                <a:spcPts val="500"/>
              </a:spcBef>
              <a:spcAft>
                <a:spcPts val="0"/>
              </a:spcAft>
              <a:buClr>
                <a:srgbClr val="333333"/>
              </a:buClr>
              <a:buSzPts val="1800"/>
              <a:buChar char="•"/>
              <a:defRPr/>
            </a:lvl2pPr>
            <a:lvl3pPr marL="1371600" lvl="2" indent="-342900" algn="l">
              <a:lnSpc>
                <a:spcPct val="90000"/>
              </a:lnSpc>
              <a:spcBef>
                <a:spcPts val="500"/>
              </a:spcBef>
              <a:spcAft>
                <a:spcPts val="0"/>
              </a:spcAft>
              <a:buClr>
                <a:srgbClr val="333333"/>
              </a:buClr>
              <a:buSzPts val="1800"/>
              <a:buChar char="•"/>
              <a:defRPr/>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3" name="Google Shape;223;p24"/>
          <p:cNvSpPr txBox="1">
            <a:spLocks noGrp="1"/>
          </p:cNvSpPr>
          <p:nvPr>
            <p:ph type="body" idx="4"/>
          </p:nvPr>
        </p:nvSpPr>
        <p:spPr>
          <a:xfrm>
            <a:off x="9074018" y="1953291"/>
            <a:ext cx="2227827" cy="2705276"/>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333333"/>
              </a:buClr>
              <a:buSzPts val="1800"/>
              <a:buChar char="•"/>
              <a:defRPr/>
            </a:lvl1pPr>
            <a:lvl2pPr marL="914400" lvl="1" indent="-342900" algn="l">
              <a:lnSpc>
                <a:spcPct val="90000"/>
              </a:lnSpc>
              <a:spcBef>
                <a:spcPts val="500"/>
              </a:spcBef>
              <a:spcAft>
                <a:spcPts val="0"/>
              </a:spcAft>
              <a:buClr>
                <a:srgbClr val="333333"/>
              </a:buClr>
              <a:buSzPts val="1800"/>
              <a:buChar char="•"/>
              <a:defRPr/>
            </a:lvl2pPr>
            <a:lvl3pPr marL="1371600" lvl="2" indent="-342900" algn="l">
              <a:lnSpc>
                <a:spcPct val="90000"/>
              </a:lnSpc>
              <a:spcBef>
                <a:spcPts val="500"/>
              </a:spcBef>
              <a:spcAft>
                <a:spcPts val="0"/>
              </a:spcAft>
              <a:buClr>
                <a:srgbClr val="333333"/>
              </a:buClr>
              <a:buSzPts val="1800"/>
              <a:buChar char="•"/>
              <a:defRPr/>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4" name="Google Shape;224;p24"/>
          <p:cNvSpPr txBox="1">
            <a:spLocks noGrp="1"/>
          </p:cNvSpPr>
          <p:nvPr>
            <p:ph type="body" idx="5"/>
          </p:nvPr>
        </p:nvSpPr>
        <p:spPr>
          <a:xfrm>
            <a:off x="786245" y="4821237"/>
            <a:ext cx="10515600" cy="1355726"/>
          </a:xfrm>
          <a:prstGeom prst="rect">
            <a:avLst/>
          </a:prstGeom>
          <a:noFill/>
          <a:ln>
            <a:noFill/>
          </a:ln>
        </p:spPr>
        <p:txBody>
          <a:bodyPr spcFirstLastPara="1" wrap="square" lIns="91425" tIns="45700" rIns="91425" bIns="45700" anchor="t" anchorCtr="0">
            <a:noAutofit/>
          </a:bodyPr>
          <a:lstStyle>
            <a:lvl1pPr marL="457200" lvl="0" indent="-368300" algn="l">
              <a:lnSpc>
                <a:spcPct val="90000"/>
              </a:lnSpc>
              <a:spcBef>
                <a:spcPts val="1000"/>
              </a:spcBef>
              <a:spcAft>
                <a:spcPts val="0"/>
              </a:spcAft>
              <a:buClr>
                <a:srgbClr val="333333"/>
              </a:buClr>
              <a:buSzPts val="2200"/>
              <a:buChar char="•"/>
              <a:defRPr sz="2200"/>
            </a:lvl1pPr>
            <a:lvl2pPr marL="914400" lvl="1" indent="-342900" algn="l">
              <a:lnSpc>
                <a:spcPct val="90000"/>
              </a:lnSpc>
              <a:spcBef>
                <a:spcPts val="500"/>
              </a:spcBef>
              <a:spcAft>
                <a:spcPts val="0"/>
              </a:spcAft>
              <a:buClr>
                <a:srgbClr val="333333"/>
              </a:buClr>
              <a:buSzPts val="1800"/>
              <a:buChar char="•"/>
              <a:defRPr sz="1800"/>
            </a:lvl2pPr>
            <a:lvl3pPr marL="1371600" lvl="2" indent="-317500" algn="l">
              <a:lnSpc>
                <a:spcPct val="90000"/>
              </a:lnSpc>
              <a:spcBef>
                <a:spcPts val="500"/>
              </a:spcBef>
              <a:spcAft>
                <a:spcPts val="0"/>
              </a:spcAft>
              <a:buClr>
                <a:srgbClr val="333333"/>
              </a:buClr>
              <a:buSzPts val="1400"/>
              <a:buChar char="•"/>
              <a:defRPr sz="1400"/>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5" name="Google Shape;225;p24"/>
          <p:cNvSpPr txBox="1"/>
          <p:nvPr/>
        </p:nvSpPr>
        <p:spPr>
          <a:xfrm>
            <a:off x="9178634" y="6479597"/>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D8D8D"/>
                </a:solidFill>
                <a:latin typeface="Verdana"/>
                <a:ea typeface="Verdana"/>
                <a:cs typeface="Verdana"/>
                <a:sym typeface="Verdana"/>
              </a:rPr>
              <a:t>‹#›</a:t>
            </a:fld>
            <a:endParaRPr sz="1200">
              <a:solidFill>
                <a:srgbClr val="8D8D8D"/>
              </a:solidFill>
              <a:latin typeface="Verdana"/>
              <a:ea typeface="Verdana"/>
              <a:cs typeface="Verdana"/>
              <a:sym typeface="Verdana"/>
            </a:endParaRPr>
          </a:p>
        </p:txBody>
      </p:sp>
      <p:sp>
        <p:nvSpPr>
          <p:cNvPr id="226" name="Google Shape;226;p24"/>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700">
                <a:solidFill>
                  <a:srgbClr val="8D8D8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7" name="Google Shape;227;p24"/>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333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28" name="Google Shape;228;p24"/>
          <p:cNvGrpSpPr/>
          <p:nvPr/>
        </p:nvGrpSpPr>
        <p:grpSpPr>
          <a:xfrm>
            <a:off x="-1" y="1201"/>
            <a:ext cx="12192001" cy="6856799"/>
            <a:chOff x="-1" y="1201"/>
            <a:chExt cx="12192001" cy="6856799"/>
          </a:xfrm>
        </p:grpSpPr>
        <p:pic>
          <p:nvPicPr>
            <p:cNvPr id="229" name="Google Shape;229;p24"/>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230" name="Google Shape;230;p24"/>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231" name="Google Shape;231;p24"/>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ue Divide">
  <p:cSld name="Blue Divide">
    <p:spTree>
      <p:nvGrpSpPr>
        <p:cNvPr id="1" name="Shape 33"/>
        <p:cNvGrpSpPr/>
        <p:nvPr/>
      </p:nvGrpSpPr>
      <p:grpSpPr>
        <a:xfrm>
          <a:off x="0" y="0"/>
          <a:ext cx="0" cy="0"/>
          <a:chOff x="0" y="0"/>
          <a:chExt cx="0" cy="0"/>
        </a:xfrm>
      </p:grpSpPr>
      <p:sp>
        <p:nvSpPr>
          <p:cNvPr id="34" name="Google Shape;34;p5"/>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13846" y="6479596"/>
            <a:ext cx="50932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36" name="Google Shape;36;p5"/>
          <p:cNvGrpSpPr/>
          <p:nvPr/>
        </p:nvGrpSpPr>
        <p:grpSpPr>
          <a:xfrm>
            <a:off x="5900799" y="0"/>
            <a:ext cx="6291201" cy="6858000"/>
            <a:chOff x="5900799" y="0"/>
            <a:chExt cx="6291201" cy="6858000"/>
          </a:xfrm>
        </p:grpSpPr>
        <p:pic>
          <p:nvPicPr>
            <p:cNvPr id="37" name="Google Shape;37;p5"/>
            <p:cNvPicPr preferRelativeResize="0"/>
            <p:nvPr/>
          </p:nvPicPr>
          <p:blipFill rotWithShape="1">
            <a:blip r:embed="rId2">
              <a:alphaModFix/>
            </a:blip>
            <a:srcRect r="19126"/>
            <a:stretch/>
          </p:blipFill>
          <p:spPr>
            <a:xfrm>
              <a:off x="5900799" y="0"/>
              <a:ext cx="6291201" cy="6858000"/>
            </a:xfrm>
            <a:prstGeom prst="rect">
              <a:avLst/>
            </a:prstGeom>
            <a:noFill/>
            <a:ln>
              <a:noFill/>
            </a:ln>
          </p:spPr>
        </p:pic>
        <p:pic>
          <p:nvPicPr>
            <p:cNvPr id="38" name="Google Shape;38;p5"/>
            <p:cNvPicPr preferRelativeResize="0"/>
            <p:nvPr/>
          </p:nvPicPr>
          <p:blipFill rotWithShape="1">
            <a:blip r:embed="rId3">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9"/>
        <p:cNvGrpSpPr/>
        <p:nvPr/>
      </p:nvGrpSpPr>
      <p:grpSpPr>
        <a:xfrm>
          <a:off x="0" y="0"/>
          <a:ext cx="0" cy="0"/>
          <a:chOff x="0" y="0"/>
          <a:chExt cx="0" cy="0"/>
        </a:xfrm>
      </p:grpSpPr>
      <p:sp>
        <p:nvSpPr>
          <p:cNvPr id="40" name="Google Shape;40;p6"/>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13846" y="6479596"/>
            <a:ext cx="50932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42" name="Google Shape;42;p6"/>
          <p:cNvGrpSpPr/>
          <p:nvPr/>
        </p:nvGrpSpPr>
        <p:grpSpPr>
          <a:xfrm>
            <a:off x="5900799" y="0"/>
            <a:ext cx="6291201" cy="6858000"/>
            <a:chOff x="5900799" y="0"/>
            <a:chExt cx="6291201" cy="6858000"/>
          </a:xfrm>
        </p:grpSpPr>
        <p:pic>
          <p:nvPicPr>
            <p:cNvPr id="43" name="Google Shape;43;p6"/>
            <p:cNvPicPr preferRelativeResize="0"/>
            <p:nvPr/>
          </p:nvPicPr>
          <p:blipFill rotWithShape="1">
            <a:blip r:embed="rId2">
              <a:alphaModFix/>
            </a:blip>
            <a:srcRect r="19126"/>
            <a:stretch/>
          </p:blipFill>
          <p:spPr>
            <a:xfrm>
              <a:off x="5900799" y="0"/>
              <a:ext cx="6291201" cy="6858000"/>
            </a:xfrm>
            <a:prstGeom prst="rect">
              <a:avLst/>
            </a:prstGeom>
            <a:noFill/>
            <a:ln>
              <a:noFill/>
            </a:ln>
          </p:spPr>
        </p:pic>
        <p:pic>
          <p:nvPicPr>
            <p:cNvPr id="44" name="Google Shape;44;p6"/>
            <p:cNvPicPr preferRelativeResize="0"/>
            <p:nvPr/>
          </p:nvPicPr>
          <p:blipFill rotWithShape="1">
            <a:blip r:embed="rId3">
              <a:alphaModFix/>
            </a:blip>
            <a:srcRect/>
            <a:stretch/>
          </p:blipFill>
          <p:spPr>
            <a:xfrm>
              <a:off x="11021261" y="6467757"/>
              <a:ext cx="901797" cy="235697"/>
            </a:xfrm>
            <a:prstGeom prst="rect">
              <a:avLst/>
            </a:prstGeom>
            <a:noFill/>
            <a:ln>
              <a:noFill/>
            </a:ln>
          </p:spPr>
        </p:pic>
      </p:grpSp>
      <p:sp>
        <p:nvSpPr>
          <p:cNvPr id="45" name="Google Shape;45;p6"/>
          <p:cNvSpPr txBox="1"/>
          <p:nvPr/>
        </p:nvSpPr>
        <p:spPr>
          <a:xfrm>
            <a:off x="786245" y="157305"/>
            <a:ext cx="9230591" cy="67710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800">
                <a:solidFill>
                  <a:schemeClr val="dk1"/>
                </a:solidFill>
                <a:latin typeface="Verdana"/>
                <a:ea typeface="Verdana"/>
                <a:cs typeface="Verdana"/>
                <a:sym typeface="Verdana"/>
              </a:rPr>
              <a:t>Agenda</a:t>
            </a:r>
            <a:endParaRPr/>
          </a:p>
        </p:txBody>
      </p:sp>
      <p:sp>
        <p:nvSpPr>
          <p:cNvPr id="46" name="Google Shape;46;p6"/>
          <p:cNvSpPr txBox="1">
            <a:spLocks noGrp="1"/>
          </p:cNvSpPr>
          <p:nvPr>
            <p:ph type="body" idx="1"/>
          </p:nvPr>
        </p:nvSpPr>
        <p:spPr>
          <a:xfrm>
            <a:off x="786245" y="1825625"/>
            <a:ext cx="5181600" cy="4351338"/>
          </a:xfrm>
          <a:prstGeom prst="rect">
            <a:avLst/>
          </a:prstGeom>
          <a:noFill/>
          <a:ln>
            <a:noFill/>
          </a:ln>
        </p:spPr>
        <p:txBody>
          <a:bodyPr spcFirstLastPara="1" wrap="square" lIns="91425" tIns="45700" rIns="91425" bIns="45700" anchor="t" anchorCtr="0">
            <a:noAutofit/>
          </a:bodyPr>
          <a:lstStyle>
            <a:lvl1pPr marL="457200" lvl="0" indent="-495300" algn="l">
              <a:lnSpc>
                <a:spcPct val="90000"/>
              </a:lnSpc>
              <a:spcBef>
                <a:spcPts val="1000"/>
              </a:spcBef>
              <a:spcAft>
                <a:spcPts val="0"/>
              </a:spcAft>
              <a:buClr>
                <a:schemeClr val="accent1"/>
              </a:buClr>
              <a:buSzPts val="4200"/>
              <a:buFont typeface="Arial"/>
              <a:buChar char="•"/>
              <a:defRPr sz="2800"/>
            </a:lvl1pPr>
            <a:lvl2pPr marL="914400" lvl="1" indent="-342900" algn="l">
              <a:lnSpc>
                <a:spcPct val="90000"/>
              </a:lnSpc>
              <a:spcBef>
                <a:spcPts val="500"/>
              </a:spcBef>
              <a:spcAft>
                <a:spcPts val="0"/>
              </a:spcAft>
              <a:buClr>
                <a:srgbClr val="333333"/>
              </a:buClr>
              <a:buSzPts val="1800"/>
              <a:buChar char="•"/>
              <a:defRPr/>
            </a:lvl2pPr>
            <a:lvl3pPr marL="1371600" lvl="2" indent="-342900" algn="l">
              <a:lnSpc>
                <a:spcPct val="90000"/>
              </a:lnSpc>
              <a:spcBef>
                <a:spcPts val="500"/>
              </a:spcBef>
              <a:spcAft>
                <a:spcPts val="0"/>
              </a:spcAft>
              <a:buClr>
                <a:srgbClr val="333333"/>
              </a:buClr>
              <a:buSzPts val="1800"/>
              <a:buChar char="•"/>
              <a:defRPr/>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6"/>
        <p:cNvGrpSpPr/>
        <p:nvPr/>
      </p:nvGrpSpPr>
      <p:grpSpPr>
        <a:xfrm>
          <a:off x="0" y="0"/>
          <a:ext cx="0" cy="0"/>
          <a:chOff x="0" y="0"/>
          <a:chExt cx="0" cy="0"/>
        </a:xfrm>
      </p:grpSpPr>
      <p:sp>
        <p:nvSpPr>
          <p:cNvPr id="57" name="Google Shape;57;p8"/>
          <p:cNvSpPr txBox="1">
            <a:spLocks noGrp="1"/>
          </p:cNvSpPr>
          <p:nvPr>
            <p:ph type="sldNum" idx="12"/>
          </p:nvPr>
        </p:nvSpPr>
        <p:spPr>
          <a:xfrm>
            <a:off x="13846" y="6479596"/>
            <a:ext cx="50932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8" name="Google Shape;58;p8"/>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333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8"/>
          <p:cNvSpPr txBox="1"/>
          <p:nvPr/>
        </p:nvSpPr>
        <p:spPr>
          <a:xfrm>
            <a:off x="9178634" y="6479597"/>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D8D8D"/>
                </a:solidFill>
                <a:latin typeface="Verdana"/>
                <a:ea typeface="Verdana"/>
                <a:cs typeface="Verdana"/>
                <a:sym typeface="Verdana"/>
              </a:rPr>
              <a:t>‹#›</a:t>
            </a:fld>
            <a:endParaRPr sz="1200">
              <a:solidFill>
                <a:srgbClr val="8D8D8D"/>
              </a:solidFill>
              <a:latin typeface="Verdana"/>
              <a:ea typeface="Verdana"/>
              <a:cs typeface="Verdana"/>
              <a:sym typeface="Verdana"/>
            </a:endParaRPr>
          </a:p>
        </p:txBody>
      </p:sp>
      <p:sp>
        <p:nvSpPr>
          <p:cNvPr id="60" name="Google Shape;60;p8"/>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700">
                <a:solidFill>
                  <a:srgbClr val="8D8D8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61" name="Google Shape;61;p8"/>
          <p:cNvGrpSpPr/>
          <p:nvPr/>
        </p:nvGrpSpPr>
        <p:grpSpPr>
          <a:xfrm>
            <a:off x="-1" y="1201"/>
            <a:ext cx="12192001" cy="6856799"/>
            <a:chOff x="-1" y="1201"/>
            <a:chExt cx="12192001" cy="6856799"/>
          </a:xfrm>
        </p:grpSpPr>
        <p:pic>
          <p:nvPicPr>
            <p:cNvPr id="62" name="Google Shape;62;p8"/>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63" name="Google Shape;63;p8"/>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64" name="Google Shape;64;p8"/>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Icon">
  <p:cSld name="Title Icon">
    <p:spTree>
      <p:nvGrpSpPr>
        <p:cNvPr id="1" name="Shape 65"/>
        <p:cNvGrpSpPr/>
        <p:nvPr/>
      </p:nvGrpSpPr>
      <p:grpSpPr>
        <a:xfrm>
          <a:off x="0" y="0"/>
          <a:ext cx="0" cy="0"/>
          <a:chOff x="0" y="0"/>
          <a:chExt cx="0" cy="0"/>
        </a:xfrm>
      </p:grpSpPr>
      <p:sp>
        <p:nvSpPr>
          <p:cNvPr id="66" name="Google Shape;66;p9"/>
          <p:cNvSpPr txBox="1">
            <a:spLocks noGrp="1"/>
          </p:cNvSpPr>
          <p:nvPr>
            <p:ph type="sldNum" idx="12"/>
          </p:nvPr>
        </p:nvSpPr>
        <p:spPr>
          <a:xfrm>
            <a:off x="13846" y="6479596"/>
            <a:ext cx="50932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67" name="Google Shape;67;p9"/>
          <p:cNvGrpSpPr/>
          <p:nvPr/>
        </p:nvGrpSpPr>
        <p:grpSpPr>
          <a:xfrm>
            <a:off x="1531882" y="2476638"/>
            <a:ext cx="9001506" cy="1835969"/>
            <a:chOff x="1531882" y="2476638"/>
            <a:chExt cx="9001506" cy="1835969"/>
          </a:xfrm>
        </p:grpSpPr>
        <p:sp>
          <p:nvSpPr>
            <p:cNvPr id="68" name="Google Shape;68;p9"/>
            <p:cNvSpPr/>
            <p:nvPr/>
          </p:nvSpPr>
          <p:spPr>
            <a:xfrm>
              <a:off x="1531882" y="2476638"/>
              <a:ext cx="1835969" cy="1835969"/>
            </a:xfrm>
            <a:prstGeom prst="ellipse">
              <a:avLst/>
            </a:prstGeom>
            <a:noFill/>
            <a:ln w="38100" cap="flat" cmpd="sng">
              <a:solidFill>
                <a:srgbClr val="51515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 name="Google Shape;69;p9"/>
            <p:cNvSpPr/>
            <p:nvPr/>
          </p:nvSpPr>
          <p:spPr>
            <a:xfrm>
              <a:off x="5177383" y="2476638"/>
              <a:ext cx="1835969" cy="1835969"/>
            </a:xfrm>
            <a:prstGeom prst="ellipse">
              <a:avLst/>
            </a:prstGeom>
            <a:noFill/>
            <a:ln w="38100" cap="flat" cmpd="sng">
              <a:solidFill>
                <a:srgbClr val="51515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 name="Google Shape;70;p9"/>
            <p:cNvSpPr/>
            <p:nvPr/>
          </p:nvSpPr>
          <p:spPr>
            <a:xfrm>
              <a:off x="8697419" y="2476638"/>
              <a:ext cx="1835969" cy="1835969"/>
            </a:xfrm>
            <a:prstGeom prst="ellipse">
              <a:avLst/>
            </a:prstGeom>
            <a:noFill/>
            <a:ln w="38100" cap="flat" cmpd="sng">
              <a:solidFill>
                <a:srgbClr val="51515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71" name="Google Shape;71;p9"/>
          <p:cNvSpPr txBox="1">
            <a:spLocks noGrp="1"/>
          </p:cNvSpPr>
          <p:nvPr>
            <p:ph type="body" idx="1"/>
          </p:nvPr>
        </p:nvSpPr>
        <p:spPr>
          <a:xfrm>
            <a:off x="1122759" y="4512276"/>
            <a:ext cx="2654214" cy="708025"/>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rgbClr val="333333"/>
              </a:buClr>
              <a:buSzPts val="2000"/>
              <a:buNone/>
              <a:defRPr sz="2000"/>
            </a:lvl1pPr>
            <a:lvl2pPr marL="914400" lvl="1" indent="-228600" algn="ctr">
              <a:lnSpc>
                <a:spcPct val="90000"/>
              </a:lnSpc>
              <a:spcBef>
                <a:spcPts val="500"/>
              </a:spcBef>
              <a:spcAft>
                <a:spcPts val="0"/>
              </a:spcAft>
              <a:buClr>
                <a:srgbClr val="333333"/>
              </a:buClr>
              <a:buSzPts val="2000"/>
              <a:buNone/>
              <a:defRPr sz="2000"/>
            </a:lvl2pPr>
            <a:lvl3pPr marL="1371600" lvl="2" indent="-228600" algn="ctr">
              <a:lnSpc>
                <a:spcPct val="90000"/>
              </a:lnSpc>
              <a:spcBef>
                <a:spcPts val="500"/>
              </a:spcBef>
              <a:spcAft>
                <a:spcPts val="0"/>
              </a:spcAft>
              <a:buClr>
                <a:srgbClr val="333333"/>
              </a:buClr>
              <a:buSzPts val="2000"/>
              <a:buNone/>
              <a:defRPr sz="2000"/>
            </a:lvl3pPr>
            <a:lvl4pPr marL="1828800" lvl="3" indent="-228600" algn="ctr">
              <a:lnSpc>
                <a:spcPct val="90000"/>
              </a:lnSpc>
              <a:spcBef>
                <a:spcPts val="500"/>
              </a:spcBef>
              <a:spcAft>
                <a:spcPts val="0"/>
              </a:spcAft>
              <a:buClr>
                <a:srgbClr val="333333"/>
              </a:buClr>
              <a:buSzPts val="2000"/>
              <a:buNone/>
              <a:defRPr sz="2000"/>
            </a:lvl4pPr>
            <a:lvl5pPr marL="2286000" lvl="4" indent="-228600" algn="ctr">
              <a:lnSpc>
                <a:spcPct val="90000"/>
              </a:lnSpc>
              <a:spcBef>
                <a:spcPts val="500"/>
              </a:spcBef>
              <a:spcAft>
                <a:spcPts val="0"/>
              </a:spcAft>
              <a:buClr>
                <a:srgbClr val="333333"/>
              </a:buClr>
              <a:buSzPts val="2000"/>
              <a:buNone/>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9"/>
          <p:cNvSpPr txBox="1">
            <a:spLocks noGrp="1"/>
          </p:cNvSpPr>
          <p:nvPr>
            <p:ph type="body" idx="2"/>
          </p:nvPr>
        </p:nvSpPr>
        <p:spPr>
          <a:xfrm>
            <a:off x="4765894" y="4512276"/>
            <a:ext cx="2658946" cy="708025"/>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rgbClr val="333333"/>
              </a:buClr>
              <a:buSzPts val="2000"/>
              <a:buNone/>
              <a:defRPr sz="2000"/>
            </a:lvl1pPr>
            <a:lvl2pPr marL="914400" lvl="1" indent="-228600" algn="ctr">
              <a:lnSpc>
                <a:spcPct val="90000"/>
              </a:lnSpc>
              <a:spcBef>
                <a:spcPts val="500"/>
              </a:spcBef>
              <a:spcAft>
                <a:spcPts val="0"/>
              </a:spcAft>
              <a:buClr>
                <a:srgbClr val="333333"/>
              </a:buClr>
              <a:buSzPts val="2000"/>
              <a:buNone/>
              <a:defRPr sz="2000"/>
            </a:lvl2pPr>
            <a:lvl3pPr marL="1371600" lvl="2" indent="-228600" algn="ctr">
              <a:lnSpc>
                <a:spcPct val="90000"/>
              </a:lnSpc>
              <a:spcBef>
                <a:spcPts val="500"/>
              </a:spcBef>
              <a:spcAft>
                <a:spcPts val="0"/>
              </a:spcAft>
              <a:buClr>
                <a:srgbClr val="333333"/>
              </a:buClr>
              <a:buSzPts val="2000"/>
              <a:buNone/>
              <a:defRPr sz="2000"/>
            </a:lvl3pPr>
            <a:lvl4pPr marL="1828800" lvl="3" indent="-228600" algn="ctr">
              <a:lnSpc>
                <a:spcPct val="90000"/>
              </a:lnSpc>
              <a:spcBef>
                <a:spcPts val="500"/>
              </a:spcBef>
              <a:spcAft>
                <a:spcPts val="0"/>
              </a:spcAft>
              <a:buClr>
                <a:srgbClr val="333333"/>
              </a:buClr>
              <a:buSzPts val="2000"/>
              <a:buNone/>
              <a:defRPr sz="2000"/>
            </a:lvl4pPr>
            <a:lvl5pPr marL="2286000" lvl="4" indent="-228600" algn="ctr">
              <a:lnSpc>
                <a:spcPct val="90000"/>
              </a:lnSpc>
              <a:spcBef>
                <a:spcPts val="500"/>
              </a:spcBef>
              <a:spcAft>
                <a:spcPts val="0"/>
              </a:spcAft>
              <a:buClr>
                <a:srgbClr val="333333"/>
              </a:buClr>
              <a:buSzPts val="2000"/>
              <a:buNone/>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9"/>
          <p:cNvSpPr txBox="1">
            <a:spLocks noGrp="1"/>
          </p:cNvSpPr>
          <p:nvPr>
            <p:ph type="body" idx="3"/>
          </p:nvPr>
        </p:nvSpPr>
        <p:spPr>
          <a:xfrm>
            <a:off x="8285930" y="4516720"/>
            <a:ext cx="2658946" cy="708025"/>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Clr>
                <a:srgbClr val="333333"/>
              </a:buClr>
              <a:buSzPts val="2000"/>
              <a:buNone/>
              <a:defRPr sz="2000"/>
            </a:lvl1pPr>
            <a:lvl2pPr marL="914400" lvl="1" indent="-228600" algn="ctr">
              <a:lnSpc>
                <a:spcPct val="90000"/>
              </a:lnSpc>
              <a:spcBef>
                <a:spcPts val="500"/>
              </a:spcBef>
              <a:spcAft>
                <a:spcPts val="0"/>
              </a:spcAft>
              <a:buClr>
                <a:srgbClr val="333333"/>
              </a:buClr>
              <a:buSzPts val="2000"/>
              <a:buNone/>
              <a:defRPr sz="2000"/>
            </a:lvl2pPr>
            <a:lvl3pPr marL="1371600" lvl="2" indent="-228600" algn="ctr">
              <a:lnSpc>
                <a:spcPct val="90000"/>
              </a:lnSpc>
              <a:spcBef>
                <a:spcPts val="500"/>
              </a:spcBef>
              <a:spcAft>
                <a:spcPts val="0"/>
              </a:spcAft>
              <a:buClr>
                <a:srgbClr val="333333"/>
              </a:buClr>
              <a:buSzPts val="2000"/>
              <a:buNone/>
              <a:defRPr sz="2000"/>
            </a:lvl3pPr>
            <a:lvl4pPr marL="1828800" lvl="3" indent="-228600" algn="ctr">
              <a:lnSpc>
                <a:spcPct val="90000"/>
              </a:lnSpc>
              <a:spcBef>
                <a:spcPts val="500"/>
              </a:spcBef>
              <a:spcAft>
                <a:spcPts val="0"/>
              </a:spcAft>
              <a:buClr>
                <a:srgbClr val="333333"/>
              </a:buClr>
              <a:buSzPts val="2000"/>
              <a:buNone/>
              <a:defRPr sz="2000"/>
            </a:lvl4pPr>
            <a:lvl5pPr marL="2286000" lvl="4" indent="-228600" algn="ctr">
              <a:lnSpc>
                <a:spcPct val="90000"/>
              </a:lnSpc>
              <a:spcBef>
                <a:spcPts val="500"/>
              </a:spcBef>
              <a:spcAft>
                <a:spcPts val="0"/>
              </a:spcAft>
              <a:buClr>
                <a:srgbClr val="333333"/>
              </a:buClr>
              <a:buSzPts val="2000"/>
              <a:buNone/>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9"/>
          <p:cNvSpPr txBox="1"/>
          <p:nvPr/>
        </p:nvSpPr>
        <p:spPr>
          <a:xfrm>
            <a:off x="9178634" y="6479597"/>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D8D8D"/>
                </a:solidFill>
                <a:latin typeface="Verdana"/>
                <a:ea typeface="Verdana"/>
                <a:cs typeface="Verdana"/>
                <a:sym typeface="Verdana"/>
              </a:rPr>
              <a:t>‹#›</a:t>
            </a:fld>
            <a:endParaRPr sz="1200">
              <a:solidFill>
                <a:srgbClr val="8D8D8D"/>
              </a:solidFill>
              <a:latin typeface="Verdana"/>
              <a:ea typeface="Verdana"/>
              <a:cs typeface="Verdana"/>
              <a:sym typeface="Verdana"/>
            </a:endParaRPr>
          </a:p>
        </p:txBody>
      </p:sp>
      <p:sp>
        <p:nvSpPr>
          <p:cNvPr id="75" name="Google Shape;75;p9"/>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700">
                <a:solidFill>
                  <a:srgbClr val="8D8D8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9"/>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333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77" name="Google Shape;77;p9"/>
          <p:cNvGrpSpPr/>
          <p:nvPr/>
        </p:nvGrpSpPr>
        <p:grpSpPr>
          <a:xfrm>
            <a:off x="-1" y="1201"/>
            <a:ext cx="12192001" cy="6856799"/>
            <a:chOff x="-1" y="1201"/>
            <a:chExt cx="12192001" cy="6856799"/>
          </a:xfrm>
        </p:grpSpPr>
        <p:pic>
          <p:nvPicPr>
            <p:cNvPr id="78" name="Google Shape;78;p9"/>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79" name="Google Shape;79;p9"/>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0" name="Google Shape;80;p9"/>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 Line Title Subtitle">
  <p:cSld name="1 Line Title Subtitle">
    <p:spTree>
      <p:nvGrpSpPr>
        <p:cNvPr id="1" name="Shape 81"/>
        <p:cNvGrpSpPr/>
        <p:nvPr/>
      </p:nvGrpSpPr>
      <p:grpSpPr>
        <a:xfrm>
          <a:off x="0" y="0"/>
          <a:ext cx="0" cy="0"/>
          <a:chOff x="0" y="0"/>
          <a:chExt cx="0" cy="0"/>
        </a:xfrm>
      </p:grpSpPr>
      <p:sp>
        <p:nvSpPr>
          <p:cNvPr id="82" name="Google Shape;82;p10"/>
          <p:cNvSpPr txBox="1">
            <a:spLocks noGrp="1"/>
          </p:cNvSpPr>
          <p:nvPr>
            <p:ph type="sldNum" idx="12"/>
          </p:nvPr>
        </p:nvSpPr>
        <p:spPr>
          <a:xfrm>
            <a:off x="13846" y="6479596"/>
            <a:ext cx="50932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10"/>
          <p:cNvSpPr txBox="1">
            <a:spLocks noGrp="1"/>
          </p:cNvSpPr>
          <p:nvPr>
            <p:ph type="title"/>
          </p:nvPr>
        </p:nvSpPr>
        <p:spPr>
          <a:xfrm>
            <a:off x="786245" y="209260"/>
            <a:ext cx="10515600" cy="66691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333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0"/>
          <p:cNvSpPr txBox="1"/>
          <p:nvPr/>
        </p:nvSpPr>
        <p:spPr>
          <a:xfrm>
            <a:off x="9178634" y="6479597"/>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D8D8D"/>
                </a:solidFill>
                <a:latin typeface="Verdana"/>
                <a:ea typeface="Verdana"/>
                <a:cs typeface="Verdana"/>
                <a:sym typeface="Verdana"/>
              </a:rPr>
              <a:t>‹#›</a:t>
            </a:fld>
            <a:endParaRPr sz="1200">
              <a:solidFill>
                <a:srgbClr val="8D8D8D"/>
              </a:solidFill>
              <a:latin typeface="Verdana"/>
              <a:ea typeface="Verdana"/>
              <a:cs typeface="Verdana"/>
              <a:sym typeface="Verdana"/>
            </a:endParaRPr>
          </a:p>
        </p:txBody>
      </p:sp>
      <p:sp>
        <p:nvSpPr>
          <p:cNvPr id="85" name="Google Shape;85;p10"/>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700">
                <a:solidFill>
                  <a:srgbClr val="8D8D8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0"/>
          <p:cNvSpPr txBox="1">
            <a:spLocks noGrp="1"/>
          </p:cNvSpPr>
          <p:nvPr>
            <p:ph type="body" idx="1"/>
          </p:nvPr>
        </p:nvSpPr>
        <p:spPr>
          <a:xfrm>
            <a:off x="788505" y="876177"/>
            <a:ext cx="10515600" cy="113535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rgbClr val="333333"/>
              </a:buClr>
              <a:buSzPts val="2000"/>
              <a:buNone/>
              <a:defRPr sz="2000"/>
            </a:lvl1pPr>
            <a:lvl2pPr marL="914400" lvl="1" indent="-228600" algn="l">
              <a:lnSpc>
                <a:spcPct val="90000"/>
              </a:lnSpc>
              <a:spcBef>
                <a:spcPts val="500"/>
              </a:spcBef>
              <a:spcAft>
                <a:spcPts val="0"/>
              </a:spcAft>
              <a:buClr>
                <a:srgbClr val="333333"/>
              </a:buClr>
              <a:buSzPts val="1800"/>
              <a:buNone/>
              <a:defRPr sz="1800"/>
            </a:lvl2pPr>
            <a:lvl3pPr marL="1371600" lvl="2" indent="-228600" algn="l">
              <a:lnSpc>
                <a:spcPct val="90000"/>
              </a:lnSpc>
              <a:spcBef>
                <a:spcPts val="500"/>
              </a:spcBef>
              <a:spcAft>
                <a:spcPts val="0"/>
              </a:spcAft>
              <a:buClr>
                <a:srgbClr val="333333"/>
              </a:buClr>
              <a:buSzPts val="1400"/>
              <a:buNone/>
              <a:defRPr sz="1400"/>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87" name="Google Shape;87;p10"/>
          <p:cNvGrpSpPr/>
          <p:nvPr/>
        </p:nvGrpSpPr>
        <p:grpSpPr>
          <a:xfrm>
            <a:off x="-1" y="1201"/>
            <a:ext cx="12192001" cy="6856799"/>
            <a:chOff x="-1" y="1201"/>
            <a:chExt cx="12192001" cy="6856799"/>
          </a:xfrm>
        </p:grpSpPr>
        <p:pic>
          <p:nvPicPr>
            <p:cNvPr id="88" name="Google Shape;88;p10"/>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9" name="Google Shape;89;p10"/>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90" name="Google Shape;90;p10"/>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 Lines Title Subtitle">
  <p:cSld name="2 Lines Title Subtitle">
    <p:spTree>
      <p:nvGrpSpPr>
        <p:cNvPr id="1" name="Shape 91"/>
        <p:cNvGrpSpPr/>
        <p:nvPr/>
      </p:nvGrpSpPr>
      <p:grpSpPr>
        <a:xfrm>
          <a:off x="0" y="0"/>
          <a:ext cx="0" cy="0"/>
          <a:chOff x="0" y="0"/>
          <a:chExt cx="0" cy="0"/>
        </a:xfrm>
      </p:grpSpPr>
      <p:sp>
        <p:nvSpPr>
          <p:cNvPr id="92" name="Google Shape;92;p11"/>
          <p:cNvSpPr txBox="1">
            <a:spLocks noGrp="1"/>
          </p:cNvSpPr>
          <p:nvPr>
            <p:ph type="sldNum" idx="12"/>
          </p:nvPr>
        </p:nvSpPr>
        <p:spPr>
          <a:xfrm>
            <a:off x="13846" y="6479596"/>
            <a:ext cx="50932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11"/>
          <p:cNvSpPr txBox="1">
            <a:spLocks noGrp="1"/>
          </p:cNvSpPr>
          <p:nvPr>
            <p:ph type="title"/>
          </p:nvPr>
        </p:nvSpPr>
        <p:spPr>
          <a:xfrm>
            <a:off x="786245" y="209261"/>
            <a:ext cx="10515600" cy="113871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3333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1"/>
          <p:cNvSpPr txBox="1"/>
          <p:nvPr/>
        </p:nvSpPr>
        <p:spPr>
          <a:xfrm>
            <a:off x="9178634" y="6479597"/>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a:solidFill>
                  <a:srgbClr val="8D8D8D"/>
                </a:solidFill>
                <a:latin typeface="Verdana"/>
                <a:ea typeface="Verdana"/>
                <a:cs typeface="Verdana"/>
                <a:sym typeface="Verdana"/>
              </a:rPr>
              <a:t>‹#›</a:t>
            </a:fld>
            <a:endParaRPr sz="1200">
              <a:solidFill>
                <a:srgbClr val="8D8D8D"/>
              </a:solidFill>
              <a:latin typeface="Verdana"/>
              <a:ea typeface="Verdana"/>
              <a:cs typeface="Verdana"/>
              <a:sym typeface="Verdana"/>
            </a:endParaRPr>
          </a:p>
        </p:txBody>
      </p:sp>
      <p:sp>
        <p:nvSpPr>
          <p:cNvPr id="95" name="Google Shape;95;p11"/>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700">
                <a:solidFill>
                  <a:srgbClr val="8D8D8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1"/>
          <p:cNvSpPr txBox="1">
            <a:spLocks noGrp="1"/>
          </p:cNvSpPr>
          <p:nvPr>
            <p:ph type="body" idx="1"/>
          </p:nvPr>
        </p:nvSpPr>
        <p:spPr>
          <a:xfrm>
            <a:off x="788505" y="1426896"/>
            <a:ext cx="10515600" cy="113535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rgbClr val="333333"/>
              </a:buClr>
              <a:buSzPts val="2000"/>
              <a:buNone/>
              <a:defRPr sz="2000"/>
            </a:lvl1pPr>
            <a:lvl2pPr marL="914400" lvl="1" indent="-228600" algn="l">
              <a:lnSpc>
                <a:spcPct val="90000"/>
              </a:lnSpc>
              <a:spcBef>
                <a:spcPts val="500"/>
              </a:spcBef>
              <a:spcAft>
                <a:spcPts val="0"/>
              </a:spcAft>
              <a:buClr>
                <a:srgbClr val="333333"/>
              </a:buClr>
              <a:buSzPts val="1800"/>
              <a:buNone/>
              <a:defRPr sz="1800"/>
            </a:lvl2pPr>
            <a:lvl3pPr marL="1371600" lvl="2" indent="-228600" algn="l">
              <a:lnSpc>
                <a:spcPct val="90000"/>
              </a:lnSpc>
              <a:spcBef>
                <a:spcPts val="500"/>
              </a:spcBef>
              <a:spcAft>
                <a:spcPts val="0"/>
              </a:spcAft>
              <a:buClr>
                <a:srgbClr val="333333"/>
              </a:buClr>
              <a:buSzPts val="1400"/>
              <a:buNone/>
              <a:defRPr sz="1400"/>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97" name="Google Shape;97;p11"/>
          <p:cNvGrpSpPr/>
          <p:nvPr/>
        </p:nvGrpSpPr>
        <p:grpSpPr>
          <a:xfrm>
            <a:off x="-1" y="1201"/>
            <a:ext cx="12192001" cy="6856799"/>
            <a:chOff x="-1" y="1201"/>
            <a:chExt cx="12192001" cy="6856799"/>
          </a:xfrm>
        </p:grpSpPr>
        <p:pic>
          <p:nvPicPr>
            <p:cNvPr id="98" name="Google Shape;98;p11"/>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99" name="Google Shape;99;p11"/>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100" name="Google Shape;100;p11"/>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Blue" type="blank">
  <p:cSld name="BLANK">
    <p:spTree>
      <p:nvGrpSpPr>
        <p:cNvPr id="1" name="Shape 101"/>
        <p:cNvGrpSpPr/>
        <p:nvPr/>
      </p:nvGrpSpPr>
      <p:grpSpPr>
        <a:xfrm>
          <a:off x="0" y="0"/>
          <a:ext cx="0" cy="0"/>
          <a:chOff x="0" y="0"/>
          <a:chExt cx="0" cy="0"/>
        </a:xfrm>
      </p:grpSpPr>
      <p:sp>
        <p:nvSpPr>
          <p:cNvPr id="102" name="Google Shape;102;p12"/>
          <p:cNvSpPr txBox="1">
            <a:spLocks noGrp="1"/>
          </p:cNvSpPr>
          <p:nvPr>
            <p:ph type="sldNum" idx="12"/>
          </p:nvPr>
        </p:nvSpPr>
        <p:spPr>
          <a:xfrm>
            <a:off x="13846" y="6479596"/>
            <a:ext cx="50932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3" name="Google Shape;103;p12"/>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700">
                <a:solidFill>
                  <a:srgbClr val="8D8D8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04" name="Google Shape;104;p12"/>
          <p:cNvGrpSpPr/>
          <p:nvPr/>
        </p:nvGrpSpPr>
        <p:grpSpPr>
          <a:xfrm>
            <a:off x="-1" y="1201"/>
            <a:ext cx="12192001" cy="6856799"/>
            <a:chOff x="-1" y="1201"/>
            <a:chExt cx="12192001" cy="6856799"/>
          </a:xfrm>
        </p:grpSpPr>
        <p:pic>
          <p:nvPicPr>
            <p:cNvPr id="105" name="Google Shape;105;p12"/>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106" name="Google Shape;106;p12"/>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107" name="Google Shape;107;p12"/>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333333"/>
              </a:buClr>
              <a:buSzPts val="3800"/>
              <a:buFont typeface="Verdana"/>
              <a:buNone/>
              <a:defRPr sz="3800" b="0" i="0" u="none" strike="noStrike" cap="none">
                <a:solidFill>
                  <a:srgbClr val="333333"/>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333333"/>
              </a:buClr>
              <a:buSzPts val="2800"/>
              <a:buFont typeface="Arial"/>
              <a:buChar char="•"/>
              <a:defRPr sz="2800" b="0" i="0" u="none" strike="noStrike" cap="none">
                <a:solidFill>
                  <a:srgbClr val="333333"/>
                </a:solidFill>
                <a:latin typeface="Verdana"/>
                <a:ea typeface="Verdana"/>
                <a:cs typeface="Verdana"/>
                <a:sym typeface="Verdana"/>
              </a:defRPr>
            </a:lvl1pPr>
            <a:lvl2pPr marL="914400" marR="0" lvl="1" indent="-381000" algn="l" rtl="0">
              <a:lnSpc>
                <a:spcPct val="90000"/>
              </a:lnSpc>
              <a:spcBef>
                <a:spcPts val="500"/>
              </a:spcBef>
              <a:spcAft>
                <a:spcPts val="0"/>
              </a:spcAft>
              <a:buClr>
                <a:srgbClr val="333333"/>
              </a:buClr>
              <a:buSzPts val="2400"/>
              <a:buFont typeface="Arial"/>
              <a:buChar char="•"/>
              <a:defRPr sz="2400" b="0" i="0" u="none" strike="noStrike" cap="none">
                <a:solidFill>
                  <a:srgbClr val="333333"/>
                </a:solidFill>
                <a:latin typeface="Verdana"/>
                <a:ea typeface="Verdana"/>
                <a:cs typeface="Verdana"/>
                <a:sym typeface="Verdana"/>
              </a:defRPr>
            </a:lvl2pPr>
            <a:lvl3pPr marL="1371600" marR="0" lvl="2" indent="-355600" algn="l" rtl="0">
              <a:lnSpc>
                <a:spcPct val="90000"/>
              </a:lnSpc>
              <a:spcBef>
                <a:spcPts val="500"/>
              </a:spcBef>
              <a:spcAft>
                <a:spcPts val="0"/>
              </a:spcAft>
              <a:buClr>
                <a:srgbClr val="333333"/>
              </a:buClr>
              <a:buSzPts val="2000"/>
              <a:buFont typeface="Arial"/>
              <a:buChar char="•"/>
              <a:defRPr sz="2000" b="0" i="0" u="none" strike="noStrike" cap="none">
                <a:solidFill>
                  <a:srgbClr val="333333"/>
                </a:solidFill>
                <a:latin typeface="Verdana"/>
                <a:ea typeface="Verdana"/>
                <a:cs typeface="Verdana"/>
                <a:sym typeface="Verdana"/>
              </a:defRPr>
            </a:lvl3pPr>
            <a:lvl4pPr marL="1828800" marR="0" lvl="3" indent="-342900" algn="l" rtl="0">
              <a:lnSpc>
                <a:spcPct val="90000"/>
              </a:lnSpc>
              <a:spcBef>
                <a:spcPts val="5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4pPr>
            <a:lvl5pPr marL="2286000" marR="0" lvl="4" indent="-342900" algn="l" rtl="0">
              <a:lnSpc>
                <a:spcPct val="90000"/>
              </a:lnSpc>
              <a:spcBef>
                <a:spcPts val="5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2" name="Google Shape;12;p1"/>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700" b="0" i="0" u="none" strike="noStrike" cap="none">
                <a:solidFill>
                  <a:srgbClr val="8D8D8D"/>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13" name="Google Shape;13;p1"/>
          <p:cNvSpPr txBox="1">
            <a:spLocks noGrp="1"/>
          </p:cNvSpPr>
          <p:nvPr>
            <p:ph type="sldNum" idx="12"/>
          </p:nvPr>
        </p:nvSpPr>
        <p:spPr>
          <a:xfrm>
            <a:off x="13846" y="6479596"/>
            <a:ext cx="509322"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700" b="0" i="0" u="none" strike="noStrike" cap="none">
                <a:solidFill>
                  <a:srgbClr val="8D8D8D"/>
                </a:solidFill>
                <a:latin typeface="Verdana"/>
                <a:ea typeface="Verdana"/>
                <a:cs typeface="Verdana"/>
                <a:sym typeface="Verdana"/>
              </a:defRPr>
            </a:lvl1pPr>
            <a:lvl2pPr marL="0" marR="0" lvl="1" indent="0" algn="r" rtl="0">
              <a:spcBef>
                <a:spcPts val="0"/>
              </a:spcBef>
              <a:buNone/>
              <a:defRPr sz="700" b="0" i="0" u="none" strike="noStrike" cap="none">
                <a:solidFill>
                  <a:srgbClr val="8D8D8D"/>
                </a:solidFill>
                <a:latin typeface="Verdana"/>
                <a:ea typeface="Verdana"/>
                <a:cs typeface="Verdana"/>
                <a:sym typeface="Verdana"/>
              </a:defRPr>
            </a:lvl2pPr>
            <a:lvl3pPr marL="0" marR="0" lvl="2" indent="0" algn="r" rtl="0">
              <a:spcBef>
                <a:spcPts val="0"/>
              </a:spcBef>
              <a:buNone/>
              <a:defRPr sz="700" b="0" i="0" u="none" strike="noStrike" cap="none">
                <a:solidFill>
                  <a:srgbClr val="8D8D8D"/>
                </a:solidFill>
                <a:latin typeface="Verdana"/>
                <a:ea typeface="Verdana"/>
                <a:cs typeface="Verdana"/>
                <a:sym typeface="Verdana"/>
              </a:defRPr>
            </a:lvl3pPr>
            <a:lvl4pPr marL="0" marR="0" lvl="3" indent="0" algn="r" rtl="0">
              <a:spcBef>
                <a:spcPts val="0"/>
              </a:spcBef>
              <a:buNone/>
              <a:defRPr sz="700" b="0" i="0" u="none" strike="noStrike" cap="none">
                <a:solidFill>
                  <a:srgbClr val="8D8D8D"/>
                </a:solidFill>
                <a:latin typeface="Verdana"/>
                <a:ea typeface="Verdana"/>
                <a:cs typeface="Verdana"/>
                <a:sym typeface="Verdana"/>
              </a:defRPr>
            </a:lvl4pPr>
            <a:lvl5pPr marL="0" marR="0" lvl="4" indent="0" algn="r" rtl="0">
              <a:spcBef>
                <a:spcPts val="0"/>
              </a:spcBef>
              <a:buNone/>
              <a:defRPr sz="700" b="0" i="0" u="none" strike="noStrike" cap="none">
                <a:solidFill>
                  <a:srgbClr val="8D8D8D"/>
                </a:solidFill>
                <a:latin typeface="Verdana"/>
                <a:ea typeface="Verdana"/>
                <a:cs typeface="Verdana"/>
                <a:sym typeface="Verdana"/>
              </a:defRPr>
            </a:lvl5pPr>
            <a:lvl6pPr marL="0" marR="0" lvl="5" indent="0" algn="r" rtl="0">
              <a:spcBef>
                <a:spcPts val="0"/>
              </a:spcBef>
              <a:buNone/>
              <a:defRPr sz="700" b="0" i="0" u="none" strike="noStrike" cap="none">
                <a:solidFill>
                  <a:srgbClr val="8D8D8D"/>
                </a:solidFill>
                <a:latin typeface="Verdana"/>
                <a:ea typeface="Verdana"/>
                <a:cs typeface="Verdana"/>
                <a:sym typeface="Verdana"/>
              </a:defRPr>
            </a:lvl6pPr>
            <a:lvl7pPr marL="0" marR="0" lvl="6" indent="0" algn="r" rtl="0">
              <a:spcBef>
                <a:spcPts val="0"/>
              </a:spcBef>
              <a:buNone/>
              <a:defRPr sz="700" b="0" i="0" u="none" strike="noStrike" cap="none">
                <a:solidFill>
                  <a:srgbClr val="8D8D8D"/>
                </a:solidFill>
                <a:latin typeface="Verdana"/>
                <a:ea typeface="Verdana"/>
                <a:cs typeface="Verdana"/>
                <a:sym typeface="Verdana"/>
              </a:defRPr>
            </a:lvl7pPr>
            <a:lvl8pPr marL="0" marR="0" lvl="7" indent="0" algn="r" rtl="0">
              <a:spcBef>
                <a:spcPts val="0"/>
              </a:spcBef>
              <a:buNone/>
              <a:defRPr sz="700" b="0" i="0" u="none" strike="noStrike" cap="none">
                <a:solidFill>
                  <a:srgbClr val="8D8D8D"/>
                </a:solidFill>
                <a:latin typeface="Verdana"/>
                <a:ea typeface="Verdana"/>
                <a:cs typeface="Verdana"/>
                <a:sym typeface="Verdana"/>
              </a:defRPr>
            </a:lvl8pPr>
            <a:lvl9pPr marL="0" marR="0" lvl="8" indent="0" algn="r" rtl="0">
              <a:spcBef>
                <a:spcPts val="0"/>
              </a:spcBef>
              <a:buNone/>
              <a:defRPr sz="7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emf"/><Relationship Id="rId3" Type="http://schemas.openxmlformats.org/officeDocument/2006/relationships/image" Target="../media/image11.jp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61"/>
          <p:cNvSpPr txBox="1">
            <a:spLocks noGrp="1"/>
          </p:cNvSpPr>
          <p:nvPr>
            <p:ph type="body" idx="1"/>
          </p:nvPr>
        </p:nvSpPr>
        <p:spPr>
          <a:xfrm>
            <a:off x="865479" y="4380756"/>
            <a:ext cx="5348287" cy="3349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400"/>
              <a:buNone/>
            </a:pPr>
            <a:r>
              <a:rPr lang="en-US" dirty="0"/>
              <a:t>2019</a:t>
            </a:r>
            <a:endParaRPr dirty="0"/>
          </a:p>
        </p:txBody>
      </p:sp>
      <p:sp>
        <p:nvSpPr>
          <p:cNvPr id="636" name="Google Shape;636;p61"/>
          <p:cNvSpPr txBox="1">
            <a:spLocks noGrp="1"/>
          </p:cNvSpPr>
          <p:nvPr>
            <p:ph type="title"/>
          </p:nvPr>
        </p:nvSpPr>
        <p:spPr>
          <a:xfrm>
            <a:off x="859568" y="3694638"/>
            <a:ext cx="5341497" cy="68302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400"/>
              <a:buFont typeface="Verdana"/>
              <a:buNone/>
            </a:pPr>
            <a:r>
              <a:rPr lang="en-US" dirty="0"/>
              <a:t>Keys to the Cloud Workshop</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9771CB-CCAA-9E4D-9335-3A985A8C16DF}"/>
              </a:ext>
            </a:extLst>
          </p:cNvPr>
          <p:cNvSpPr>
            <a:spLocks noGrp="1"/>
          </p:cNvSpPr>
          <p:nvPr>
            <p:ph type="body" idx="1"/>
          </p:nvPr>
        </p:nvSpPr>
        <p:spPr>
          <a:xfrm>
            <a:off x="296388" y="1444194"/>
            <a:ext cx="6120741" cy="4351338"/>
          </a:xfrm>
        </p:spPr>
        <p:txBody>
          <a:bodyPr/>
          <a:lstStyle/>
          <a:p>
            <a:r>
              <a:rPr lang="en-US" dirty="0"/>
              <a:t>Hands-on</a:t>
            </a:r>
          </a:p>
          <a:p>
            <a:pPr lvl="1"/>
            <a:r>
              <a:rPr lang="en-US" dirty="0"/>
              <a:t>Trial Accounts</a:t>
            </a:r>
          </a:p>
          <a:p>
            <a:pPr lvl="1"/>
            <a:r>
              <a:rPr lang="en-US" dirty="0"/>
              <a:t>API Primer</a:t>
            </a:r>
          </a:p>
          <a:p>
            <a:pPr lvl="1"/>
            <a:r>
              <a:rPr lang="en-US" dirty="0"/>
              <a:t>API Specification</a:t>
            </a:r>
          </a:p>
          <a:p>
            <a:pPr lvl="1"/>
            <a:r>
              <a:rPr lang="en-US" dirty="0"/>
              <a:t>Mock Application</a:t>
            </a:r>
          </a:p>
          <a:p>
            <a:pPr lvl="1"/>
            <a:r>
              <a:rPr lang="en-US" dirty="0"/>
              <a:t>API Implementation and Reuse</a:t>
            </a:r>
          </a:p>
          <a:p>
            <a:pPr lvl="1"/>
            <a:r>
              <a:rPr lang="en-US" dirty="0"/>
              <a:t>Cloud Events</a:t>
            </a:r>
          </a:p>
          <a:p>
            <a:pPr lvl="1"/>
            <a:r>
              <a:rPr lang="en-US" dirty="0"/>
              <a:t>Cloud Analytics</a:t>
            </a:r>
          </a:p>
          <a:p>
            <a:pPr lvl="1"/>
            <a:endParaRPr lang="en-US" dirty="0"/>
          </a:p>
          <a:p>
            <a:pPr lvl="1"/>
            <a:endParaRPr lang="en-US" dirty="0"/>
          </a:p>
          <a:p>
            <a:pPr lvl="1"/>
            <a:endParaRPr lang="en-US" dirty="0"/>
          </a:p>
          <a:p>
            <a:pPr lvl="1"/>
            <a:endParaRPr lang="en-US" dirty="0"/>
          </a:p>
        </p:txBody>
      </p:sp>
      <p:sp>
        <p:nvSpPr>
          <p:cNvPr id="3" name="Title 2">
            <a:extLst>
              <a:ext uri="{FF2B5EF4-FFF2-40B4-BE49-F238E27FC236}">
                <a16:creationId xmlns:a16="http://schemas.microsoft.com/office/drawing/2014/main" id="{B2D8184F-0DD1-0043-A68D-3CB29A9FD4E7}"/>
              </a:ext>
            </a:extLst>
          </p:cNvPr>
          <p:cNvSpPr>
            <a:spLocks noGrp="1"/>
          </p:cNvSpPr>
          <p:nvPr>
            <p:ph type="title"/>
          </p:nvPr>
        </p:nvSpPr>
        <p:spPr/>
        <p:txBody>
          <a:bodyPr/>
          <a:lstStyle/>
          <a:p>
            <a:r>
              <a:rPr lang="en-US" dirty="0"/>
              <a:t>Keys to the Cloud</a:t>
            </a:r>
          </a:p>
        </p:txBody>
      </p:sp>
      <p:pic>
        <p:nvPicPr>
          <p:cNvPr id="4" name="Google Shape;652;p63">
            <a:extLst>
              <a:ext uri="{FF2B5EF4-FFF2-40B4-BE49-F238E27FC236}">
                <a16:creationId xmlns:a16="http://schemas.microsoft.com/office/drawing/2014/main" id="{52A8ACEF-5E24-D545-A72A-EBFA3C407FA5}"/>
              </a:ext>
            </a:extLst>
          </p:cNvPr>
          <p:cNvPicPr preferRelativeResize="0"/>
          <p:nvPr/>
        </p:nvPicPr>
        <p:blipFill>
          <a:blip r:embed="rId2">
            <a:alphaModFix/>
          </a:blip>
          <a:stretch>
            <a:fillRect/>
          </a:stretch>
        </p:blipFill>
        <p:spPr>
          <a:xfrm>
            <a:off x="6417129" y="1322615"/>
            <a:ext cx="5374573" cy="4037920"/>
          </a:xfrm>
          <a:prstGeom prst="rect">
            <a:avLst/>
          </a:prstGeom>
          <a:noFill/>
          <a:ln>
            <a:noFill/>
          </a:ln>
        </p:spPr>
      </p:pic>
    </p:spTree>
    <p:extLst>
      <p:ext uri="{BB962C8B-B14F-4D97-AF65-F5344CB8AC3E}">
        <p14:creationId xmlns:p14="http://schemas.microsoft.com/office/powerpoint/2010/main" val="3330780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8D468B-0BF4-A446-A69F-33E058ECFC99}"/>
              </a:ext>
            </a:extLst>
          </p:cNvPr>
          <p:cNvSpPr>
            <a:spLocks noGrp="1"/>
          </p:cNvSpPr>
          <p:nvPr>
            <p:ph type="title"/>
          </p:nvPr>
        </p:nvSpPr>
        <p:spPr>
          <a:xfrm>
            <a:off x="851557" y="66694"/>
            <a:ext cx="10515600" cy="1325563"/>
          </a:xfrm>
        </p:spPr>
        <p:txBody>
          <a:bodyPr/>
          <a:lstStyle/>
          <a:p>
            <a:r>
              <a:rPr lang="en-US" dirty="0"/>
              <a:t>Congratulations: You just created a network of APIs that support a Connected Customer Experience and Cloud Analytics</a:t>
            </a:r>
          </a:p>
        </p:txBody>
      </p:sp>
      <p:pic>
        <p:nvPicPr>
          <p:cNvPr id="4" name="Google Shape;1188;p95">
            <a:extLst>
              <a:ext uri="{FF2B5EF4-FFF2-40B4-BE49-F238E27FC236}">
                <a16:creationId xmlns:a16="http://schemas.microsoft.com/office/drawing/2014/main" id="{54A686AF-10CA-DD4B-8BEF-DF7582FA9626}"/>
              </a:ext>
            </a:extLst>
          </p:cNvPr>
          <p:cNvPicPr preferRelativeResize="0"/>
          <p:nvPr/>
        </p:nvPicPr>
        <p:blipFill>
          <a:blip r:embed="rId3">
            <a:alphaModFix/>
          </a:blip>
          <a:stretch>
            <a:fillRect/>
          </a:stretch>
        </p:blipFill>
        <p:spPr>
          <a:xfrm>
            <a:off x="4436734" y="1781500"/>
            <a:ext cx="3502851" cy="5032376"/>
          </a:xfrm>
          <a:prstGeom prst="rect">
            <a:avLst/>
          </a:prstGeom>
          <a:noFill/>
          <a:ln>
            <a:noFill/>
          </a:ln>
        </p:spPr>
      </p:pic>
      <p:sp>
        <p:nvSpPr>
          <p:cNvPr id="5" name="Google Shape;1189;p95">
            <a:extLst>
              <a:ext uri="{FF2B5EF4-FFF2-40B4-BE49-F238E27FC236}">
                <a16:creationId xmlns:a16="http://schemas.microsoft.com/office/drawing/2014/main" id="{4886B5C1-80F3-3541-B356-1A47A8598AE2}"/>
              </a:ext>
            </a:extLst>
          </p:cNvPr>
          <p:cNvSpPr/>
          <p:nvPr/>
        </p:nvSpPr>
        <p:spPr>
          <a:xfrm>
            <a:off x="4569382" y="5214963"/>
            <a:ext cx="3114900" cy="1009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1190;p95">
            <a:extLst>
              <a:ext uri="{FF2B5EF4-FFF2-40B4-BE49-F238E27FC236}">
                <a16:creationId xmlns:a16="http://schemas.microsoft.com/office/drawing/2014/main" id="{23C340EC-A211-D34C-BA58-CBB884536869}"/>
              </a:ext>
            </a:extLst>
          </p:cNvPr>
          <p:cNvCxnSpPr>
            <a:stCxn id="5" idx="1"/>
            <a:endCxn id="11" idx="3"/>
          </p:cNvCxnSpPr>
          <p:nvPr/>
        </p:nvCxnSpPr>
        <p:spPr>
          <a:xfrm rot="10800000">
            <a:off x="3079958" y="5200113"/>
            <a:ext cx="1489425" cy="519600"/>
          </a:xfrm>
          <a:prstGeom prst="bentConnector3">
            <a:avLst>
              <a:gd name="adj1" fmla="val 50000"/>
            </a:avLst>
          </a:prstGeom>
          <a:noFill/>
          <a:ln w="38100" cap="flat" cmpd="sng">
            <a:solidFill>
              <a:srgbClr val="FF0000"/>
            </a:solidFill>
            <a:prstDash val="solid"/>
            <a:round/>
            <a:headEnd type="none" w="sm" len="sm"/>
            <a:tailEnd type="oval" w="sm" len="sm"/>
          </a:ln>
        </p:spPr>
      </p:cxnSp>
      <p:sp>
        <p:nvSpPr>
          <p:cNvPr id="7" name="Google Shape;1192;p95">
            <a:extLst>
              <a:ext uri="{FF2B5EF4-FFF2-40B4-BE49-F238E27FC236}">
                <a16:creationId xmlns:a16="http://schemas.microsoft.com/office/drawing/2014/main" id="{5D0D4DED-640F-B348-9FA1-6184BBCA5DF8}"/>
              </a:ext>
            </a:extLst>
          </p:cNvPr>
          <p:cNvSpPr/>
          <p:nvPr/>
        </p:nvSpPr>
        <p:spPr>
          <a:xfrm>
            <a:off x="4569382" y="2437013"/>
            <a:ext cx="3114900" cy="1009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1193;p95">
            <a:extLst>
              <a:ext uri="{FF2B5EF4-FFF2-40B4-BE49-F238E27FC236}">
                <a16:creationId xmlns:a16="http://schemas.microsoft.com/office/drawing/2014/main" id="{53617DFC-4946-A746-AC84-1F517DA3595E}"/>
              </a:ext>
            </a:extLst>
          </p:cNvPr>
          <p:cNvCxnSpPr>
            <a:cxnSpLocks/>
            <a:stCxn id="7" idx="1"/>
            <a:endCxn id="13" idx="3"/>
          </p:cNvCxnSpPr>
          <p:nvPr/>
        </p:nvCxnSpPr>
        <p:spPr>
          <a:xfrm rot="10800000" flipV="1">
            <a:off x="3079958" y="2941763"/>
            <a:ext cx="1489425" cy="589750"/>
          </a:xfrm>
          <a:prstGeom prst="bentConnector3">
            <a:avLst>
              <a:gd name="adj1" fmla="val 50000"/>
            </a:avLst>
          </a:prstGeom>
          <a:noFill/>
          <a:ln w="38100" cap="flat" cmpd="sng">
            <a:solidFill>
              <a:srgbClr val="FF0000"/>
            </a:solidFill>
            <a:prstDash val="solid"/>
            <a:round/>
            <a:headEnd type="none" w="sm" len="sm"/>
            <a:tailEnd type="oval" w="sm" len="sm"/>
          </a:ln>
        </p:spPr>
      </p:cxnSp>
      <p:sp>
        <p:nvSpPr>
          <p:cNvPr id="9" name="Google Shape;1195;p95">
            <a:extLst>
              <a:ext uri="{FF2B5EF4-FFF2-40B4-BE49-F238E27FC236}">
                <a16:creationId xmlns:a16="http://schemas.microsoft.com/office/drawing/2014/main" id="{91122FD9-F5E8-954F-ABE0-B2D50BA0084E}"/>
              </a:ext>
            </a:extLst>
          </p:cNvPr>
          <p:cNvSpPr/>
          <p:nvPr/>
        </p:nvSpPr>
        <p:spPr>
          <a:xfrm>
            <a:off x="4569382" y="4281663"/>
            <a:ext cx="3114900" cy="826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1196;p95">
            <a:extLst>
              <a:ext uri="{FF2B5EF4-FFF2-40B4-BE49-F238E27FC236}">
                <a16:creationId xmlns:a16="http://schemas.microsoft.com/office/drawing/2014/main" id="{26292BA7-31AF-6646-87EF-BFA2AF4E84D5}"/>
              </a:ext>
            </a:extLst>
          </p:cNvPr>
          <p:cNvCxnSpPr>
            <a:stCxn id="9" idx="1"/>
            <a:endCxn id="12" idx="3"/>
          </p:cNvCxnSpPr>
          <p:nvPr/>
        </p:nvCxnSpPr>
        <p:spPr>
          <a:xfrm rot="10800000">
            <a:off x="3079958" y="4295463"/>
            <a:ext cx="1489425" cy="399600"/>
          </a:xfrm>
          <a:prstGeom prst="bentConnector3">
            <a:avLst>
              <a:gd name="adj1" fmla="val 50000"/>
            </a:avLst>
          </a:prstGeom>
          <a:noFill/>
          <a:ln w="38100" cap="flat" cmpd="sng">
            <a:solidFill>
              <a:srgbClr val="FF0000"/>
            </a:solidFill>
            <a:prstDash val="solid"/>
            <a:round/>
            <a:headEnd type="none" w="sm" len="sm"/>
            <a:tailEnd type="oval" w="sm" len="sm"/>
          </a:ln>
        </p:spPr>
      </p:cxnSp>
      <p:sp>
        <p:nvSpPr>
          <p:cNvPr id="11" name="Google Shape;1191;p95">
            <a:extLst>
              <a:ext uri="{FF2B5EF4-FFF2-40B4-BE49-F238E27FC236}">
                <a16:creationId xmlns:a16="http://schemas.microsoft.com/office/drawing/2014/main" id="{E97C3BE8-8F4C-CB43-8375-8057F810BEC8}"/>
              </a:ext>
            </a:extLst>
          </p:cNvPr>
          <p:cNvSpPr txBox="1"/>
          <p:nvPr/>
        </p:nvSpPr>
        <p:spPr>
          <a:xfrm>
            <a:off x="922957" y="5033913"/>
            <a:ext cx="2157000" cy="33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latin typeface="Verdana"/>
                <a:ea typeface="Verdana"/>
                <a:cs typeface="Verdana"/>
                <a:sym typeface="Verdana"/>
              </a:rPr>
              <a:t>Contextual Offers</a:t>
            </a:r>
            <a:endParaRPr dirty="0">
              <a:latin typeface="Verdana"/>
              <a:ea typeface="Verdana"/>
              <a:cs typeface="Verdana"/>
              <a:sym typeface="Verdana"/>
            </a:endParaRPr>
          </a:p>
        </p:txBody>
      </p:sp>
      <p:sp>
        <p:nvSpPr>
          <p:cNvPr id="12" name="Google Shape;1197;p95">
            <a:extLst>
              <a:ext uri="{FF2B5EF4-FFF2-40B4-BE49-F238E27FC236}">
                <a16:creationId xmlns:a16="http://schemas.microsoft.com/office/drawing/2014/main" id="{3980499A-E6BC-9747-8A01-CA4459926A3E}"/>
              </a:ext>
            </a:extLst>
          </p:cNvPr>
          <p:cNvSpPr txBox="1"/>
          <p:nvPr/>
        </p:nvSpPr>
        <p:spPr>
          <a:xfrm>
            <a:off x="851557" y="4129263"/>
            <a:ext cx="2228400" cy="33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latin typeface="Verdana"/>
                <a:ea typeface="Verdana"/>
                <a:cs typeface="Verdana"/>
                <a:sym typeface="Verdana"/>
              </a:rPr>
              <a:t>Dynamic Experience</a:t>
            </a:r>
            <a:endParaRPr dirty="0">
              <a:latin typeface="Verdana"/>
              <a:ea typeface="Verdana"/>
              <a:cs typeface="Verdana"/>
              <a:sym typeface="Verdana"/>
            </a:endParaRPr>
          </a:p>
        </p:txBody>
      </p:sp>
      <p:sp>
        <p:nvSpPr>
          <p:cNvPr id="13" name="Google Shape;1194;p95">
            <a:extLst>
              <a:ext uri="{FF2B5EF4-FFF2-40B4-BE49-F238E27FC236}">
                <a16:creationId xmlns:a16="http://schemas.microsoft.com/office/drawing/2014/main" id="{4B9AFE34-55E4-6542-BA7F-6C5D53D0F830}"/>
              </a:ext>
            </a:extLst>
          </p:cNvPr>
          <p:cNvSpPr txBox="1"/>
          <p:nvPr/>
        </p:nvSpPr>
        <p:spPr>
          <a:xfrm>
            <a:off x="1352057" y="3365313"/>
            <a:ext cx="1727900" cy="33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latin typeface="Verdana"/>
                <a:ea typeface="Verdana"/>
                <a:cs typeface="Verdana"/>
                <a:sym typeface="Verdana"/>
              </a:rPr>
              <a:t>Flight Details</a:t>
            </a:r>
            <a:endParaRPr dirty="0">
              <a:latin typeface="Verdana"/>
              <a:ea typeface="Verdana"/>
              <a:cs typeface="Verdana"/>
              <a:sym typeface="Verdana"/>
            </a:endParaRPr>
          </a:p>
        </p:txBody>
      </p:sp>
      <p:sp>
        <p:nvSpPr>
          <p:cNvPr id="2" name="TextBox 1">
            <a:extLst>
              <a:ext uri="{FF2B5EF4-FFF2-40B4-BE49-F238E27FC236}">
                <a16:creationId xmlns:a16="http://schemas.microsoft.com/office/drawing/2014/main" id="{BA26FAAD-9D5B-0A4B-A353-A2344996554D}"/>
              </a:ext>
            </a:extLst>
          </p:cNvPr>
          <p:cNvSpPr txBox="1"/>
          <p:nvPr/>
        </p:nvSpPr>
        <p:spPr>
          <a:xfrm>
            <a:off x="8278586" y="3328776"/>
            <a:ext cx="3676006" cy="1200329"/>
          </a:xfrm>
          <a:prstGeom prst="rect">
            <a:avLst/>
          </a:prstGeom>
          <a:solidFill>
            <a:schemeClr val="bg1">
              <a:lumMod val="85000"/>
            </a:schemeClr>
          </a:solidFill>
          <a:ln>
            <a:solidFill>
              <a:srgbClr val="00B0F0"/>
            </a:solidFill>
          </a:ln>
        </p:spPr>
        <p:txBody>
          <a:bodyPr wrap="none" rtlCol="0">
            <a:spAutoFit/>
          </a:bodyPr>
          <a:lstStyle/>
          <a:p>
            <a:r>
              <a:rPr lang="en-US" sz="2400" dirty="0"/>
              <a:t>API-Led</a:t>
            </a:r>
          </a:p>
          <a:p>
            <a:endParaRPr lang="en-US" sz="2400" dirty="0"/>
          </a:p>
          <a:p>
            <a:r>
              <a:rPr lang="en-US" sz="2400" dirty="0"/>
              <a:t>Event Driven Architecture</a:t>
            </a:r>
          </a:p>
        </p:txBody>
      </p:sp>
    </p:spTree>
    <p:extLst>
      <p:ext uri="{BB962C8B-B14F-4D97-AF65-F5344CB8AC3E}">
        <p14:creationId xmlns:p14="http://schemas.microsoft.com/office/powerpoint/2010/main" val="4249084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EC52CD-0B16-744B-9243-E372395649C0}"/>
              </a:ext>
            </a:extLst>
          </p:cNvPr>
          <p:cNvSpPr>
            <a:spLocks noGrp="1"/>
          </p:cNvSpPr>
          <p:nvPr>
            <p:ph type="title"/>
          </p:nvPr>
        </p:nvSpPr>
        <p:spPr/>
        <p:txBody>
          <a:bodyPr/>
          <a:lstStyle/>
          <a:p>
            <a:r>
              <a:rPr lang="en-US" dirty="0"/>
              <a:t>Connect, Augment, Unify</a:t>
            </a:r>
          </a:p>
        </p:txBody>
      </p:sp>
      <p:sp>
        <p:nvSpPr>
          <p:cNvPr id="4" name="TextBox 3">
            <a:extLst>
              <a:ext uri="{FF2B5EF4-FFF2-40B4-BE49-F238E27FC236}">
                <a16:creationId xmlns:a16="http://schemas.microsoft.com/office/drawing/2014/main" id="{7C8F5CA9-2492-8148-B738-9CC6245DF0FB}"/>
              </a:ext>
            </a:extLst>
          </p:cNvPr>
          <p:cNvSpPr txBox="1"/>
          <p:nvPr/>
        </p:nvSpPr>
        <p:spPr>
          <a:xfrm>
            <a:off x="2976538" y="2693772"/>
            <a:ext cx="6135013" cy="1569660"/>
          </a:xfrm>
          <a:prstGeom prst="rect">
            <a:avLst/>
          </a:prstGeom>
          <a:noFill/>
        </p:spPr>
        <p:txBody>
          <a:bodyPr wrap="none" rtlCol="0">
            <a:spAutoFit/>
          </a:bodyPr>
          <a:lstStyle/>
          <a:p>
            <a:r>
              <a:rPr lang="en-US" sz="9600" dirty="0"/>
              <a:t>AT SCALE</a:t>
            </a:r>
          </a:p>
        </p:txBody>
      </p:sp>
    </p:spTree>
    <p:extLst>
      <p:ext uri="{BB962C8B-B14F-4D97-AF65-F5344CB8AC3E}">
        <p14:creationId xmlns:p14="http://schemas.microsoft.com/office/powerpoint/2010/main" val="975484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CCBA6F-C77C-194B-A0C3-9E88087F8DAC}"/>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A154215C-C264-4B45-84CE-221921E4BFD0}"/>
              </a:ext>
            </a:extLst>
          </p:cNvPr>
          <p:cNvSpPr>
            <a:spLocks noGrp="1"/>
          </p:cNvSpPr>
          <p:nvPr>
            <p:ph type="title"/>
          </p:nvPr>
        </p:nvSpPr>
        <p:spPr/>
        <p:txBody>
          <a:bodyPr/>
          <a:lstStyle/>
          <a:p>
            <a:r>
              <a:rPr lang="en-US" dirty="0"/>
              <a:t>Next Steps</a:t>
            </a:r>
          </a:p>
        </p:txBody>
      </p:sp>
    </p:spTree>
    <p:extLst>
      <p:ext uri="{BB962C8B-B14F-4D97-AF65-F5344CB8AC3E}">
        <p14:creationId xmlns:p14="http://schemas.microsoft.com/office/powerpoint/2010/main" val="69795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A76FFF-8924-2848-8589-52F1E3AF2AED}"/>
              </a:ext>
            </a:extLst>
          </p:cNvPr>
          <p:cNvSpPr>
            <a:spLocks noGrp="1"/>
          </p:cNvSpPr>
          <p:nvPr>
            <p:ph type="body" idx="1"/>
          </p:nvPr>
        </p:nvSpPr>
        <p:spPr/>
        <p:txBody>
          <a:bodyPr/>
          <a:lstStyle/>
          <a:p>
            <a:r>
              <a:rPr lang="en-US" dirty="0"/>
              <a:t>Future content…</a:t>
            </a:r>
          </a:p>
          <a:p>
            <a:pPr lvl="1"/>
            <a:r>
              <a:rPr lang="en-US" dirty="0"/>
              <a:t>Cloud Messaging</a:t>
            </a:r>
          </a:p>
          <a:p>
            <a:pPr lvl="1"/>
            <a:r>
              <a:rPr lang="en-US" dirty="0" err="1"/>
              <a:t>LiveApps</a:t>
            </a:r>
            <a:endParaRPr lang="en-US" dirty="0"/>
          </a:p>
        </p:txBody>
      </p:sp>
      <p:sp>
        <p:nvSpPr>
          <p:cNvPr id="3" name="Title 2">
            <a:extLst>
              <a:ext uri="{FF2B5EF4-FFF2-40B4-BE49-F238E27FC236}">
                <a16:creationId xmlns:a16="http://schemas.microsoft.com/office/drawing/2014/main" id="{82E53900-F61C-524D-A6C3-B25C4AD26326}"/>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1703947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F43AF-3E30-0649-BACF-AEE5234D76CC}"/>
              </a:ext>
            </a:extLst>
          </p:cNvPr>
          <p:cNvSpPr>
            <a:spLocks noGrp="1"/>
          </p:cNvSpPr>
          <p:nvPr>
            <p:ph type="body" idx="1"/>
          </p:nvPr>
        </p:nvSpPr>
        <p:spPr>
          <a:xfrm>
            <a:off x="938645" y="735226"/>
            <a:ext cx="11253355" cy="4351338"/>
          </a:xfrm>
        </p:spPr>
        <p:txBody>
          <a:bodyPr/>
          <a:lstStyle/>
          <a:p>
            <a:r>
              <a:rPr lang="en-US" dirty="0"/>
              <a:t>Marketing</a:t>
            </a:r>
          </a:p>
          <a:p>
            <a:pPr lvl="1"/>
            <a:r>
              <a:rPr lang="en-US" dirty="0"/>
              <a:t>C10,000 Push</a:t>
            </a:r>
          </a:p>
          <a:p>
            <a:pPr lvl="1"/>
            <a:r>
              <a:rPr lang="en-US" dirty="0"/>
              <a:t>Webinar, Mailer, </a:t>
            </a:r>
            <a:r>
              <a:rPr lang="en-US" dirty="0" err="1"/>
              <a:t>eMail</a:t>
            </a:r>
            <a:r>
              <a:rPr lang="en-US" dirty="0"/>
              <a:t> </a:t>
            </a:r>
          </a:p>
          <a:p>
            <a:pPr lvl="1"/>
            <a:r>
              <a:rPr lang="en-US" dirty="0"/>
              <a:t>Keys to Cloud Workshop - What does it take to create seamless customer experiences</a:t>
            </a:r>
          </a:p>
          <a:p>
            <a:pPr lvl="1"/>
            <a:r>
              <a:rPr lang="en-US" dirty="0"/>
              <a:t>Whitepaper</a:t>
            </a:r>
          </a:p>
          <a:p>
            <a:r>
              <a:rPr lang="en-US" dirty="0"/>
              <a:t>Theme</a:t>
            </a:r>
          </a:p>
          <a:p>
            <a:pPr lvl="1"/>
            <a:r>
              <a:rPr lang="en-US" dirty="0"/>
              <a:t>“Rome Airport Moment”</a:t>
            </a:r>
          </a:p>
          <a:p>
            <a:pPr lvl="1"/>
            <a:r>
              <a:rPr lang="en-US" dirty="0"/>
              <a:t>Connect, Augment, Unify</a:t>
            </a:r>
          </a:p>
          <a:p>
            <a:r>
              <a:rPr lang="en-US" dirty="0"/>
              <a:t>AE - William T Marketing; Becky Enablement</a:t>
            </a:r>
          </a:p>
          <a:p>
            <a:r>
              <a:rPr lang="en-US" dirty="0"/>
              <a:t>SC John and Billy</a:t>
            </a:r>
          </a:p>
          <a:p>
            <a:pPr lvl="1"/>
            <a:r>
              <a:rPr lang="en-US" dirty="0"/>
              <a:t>Keys to Cloud Workshop</a:t>
            </a:r>
          </a:p>
          <a:p>
            <a:pPr lvl="2"/>
            <a:r>
              <a:rPr lang="en-US" dirty="0"/>
              <a:t>Lowest Persona in the Room - IT Savvy Business Analyst</a:t>
            </a:r>
          </a:p>
          <a:p>
            <a:pPr lvl="2"/>
            <a:r>
              <a:rPr lang="en-US" dirty="0"/>
              <a:t>Purpose is that they want to see more and ask us back for meetings</a:t>
            </a:r>
          </a:p>
          <a:p>
            <a:pPr marL="571500" lvl="1" indent="0">
              <a:buNone/>
            </a:pPr>
            <a:endParaRPr lang="en-US" dirty="0"/>
          </a:p>
        </p:txBody>
      </p:sp>
      <p:sp>
        <p:nvSpPr>
          <p:cNvPr id="3" name="Title 2">
            <a:extLst>
              <a:ext uri="{FF2B5EF4-FFF2-40B4-BE49-F238E27FC236}">
                <a16:creationId xmlns:a16="http://schemas.microsoft.com/office/drawing/2014/main" id="{C697EAE9-8C68-CA46-A7A4-C87789606CE2}"/>
              </a:ext>
            </a:extLst>
          </p:cNvPr>
          <p:cNvSpPr>
            <a:spLocks noGrp="1"/>
          </p:cNvSpPr>
          <p:nvPr>
            <p:ph type="title"/>
          </p:nvPr>
        </p:nvSpPr>
        <p:spPr/>
        <p:txBody>
          <a:bodyPr/>
          <a:lstStyle/>
          <a:p>
            <a:r>
              <a:rPr lang="en-US" dirty="0"/>
              <a:t>Skeleton</a:t>
            </a:r>
          </a:p>
        </p:txBody>
      </p:sp>
    </p:spTree>
    <p:extLst>
      <p:ext uri="{BB962C8B-B14F-4D97-AF65-F5344CB8AC3E}">
        <p14:creationId xmlns:p14="http://schemas.microsoft.com/office/powerpoint/2010/main" val="634554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726588-B98B-9C44-B2DF-34C46905F06D}"/>
              </a:ext>
            </a:extLst>
          </p:cNvPr>
          <p:cNvSpPr>
            <a:spLocks noGrp="1"/>
          </p:cNvSpPr>
          <p:nvPr>
            <p:ph type="body" idx="1"/>
          </p:nvPr>
        </p:nvSpPr>
        <p:spPr/>
        <p:txBody>
          <a:bodyPr/>
          <a:lstStyle/>
          <a:p>
            <a:r>
              <a:rPr lang="en-US" dirty="0"/>
              <a:t>Lab - Cloud Messaging - Pub/Sub</a:t>
            </a:r>
          </a:p>
          <a:p>
            <a:pPr lvl="1"/>
            <a:r>
              <a:rPr lang="en-US" dirty="0"/>
              <a:t>Use Case: Push notification about a gate change to mobile app</a:t>
            </a:r>
          </a:p>
        </p:txBody>
      </p:sp>
      <p:sp>
        <p:nvSpPr>
          <p:cNvPr id="3" name="Title 2">
            <a:extLst>
              <a:ext uri="{FF2B5EF4-FFF2-40B4-BE49-F238E27FC236}">
                <a16:creationId xmlns:a16="http://schemas.microsoft.com/office/drawing/2014/main" id="{15DDC045-EFCD-B645-8DE3-76E0CD56EED4}"/>
              </a:ext>
            </a:extLst>
          </p:cNvPr>
          <p:cNvSpPr>
            <a:spLocks noGrp="1"/>
          </p:cNvSpPr>
          <p:nvPr>
            <p:ph type="title"/>
          </p:nvPr>
        </p:nvSpPr>
        <p:spPr/>
        <p:txBody>
          <a:bodyPr/>
          <a:lstStyle/>
          <a:p>
            <a:r>
              <a:rPr lang="en-US" dirty="0"/>
              <a:t>Event Driven</a:t>
            </a:r>
          </a:p>
        </p:txBody>
      </p:sp>
    </p:spTree>
    <p:extLst>
      <p:ext uri="{BB962C8B-B14F-4D97-AF65-F5344CB8AC3E}">
        <p14:creationId xmlns:p14="http://schemas.microsoft.com/office/powerpoint/2010/main" val="2448813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5B9183-A43D-3F4A-B5D3-6362F1AF308F}"/>
              </a:ext>
            </a:extLst>
          </p:cNvPr>
          <p:cNvSpPr>
            <a:spLocks noGrp="1"/>
          </p:cNvSpPr>
          <p:nvPr>
            <p:ph type="body" idx="1"/>
          </p:nvPr>
        </p:nvSpPr>
        <p:spPr/>
        <p:txBody>
          <a:bodyPr/>
          <a:lstStyle/>
          <a:p>
            <a:r>
              <a:rPr lang="en-US" dirty="0" err="1"/>
              <a:t>LiveApps</a:t>
            </a:r>
            <a:endParaRPr lang="en-US" dirty="0"/>
          </a:p>
          <a:p>
            <a:pPr lvl="1"/>
            <a:r>
              <a:rPr lang="en-US" dirty="0"/>
              <a:t>Use Case: Lost Baggage</a:t>
            </a:r>
          </a:p>
          <a:p>
            <a:pPr lvl="2"/>
            <a:r>
              <a:rPr lang="en-US" dirty="0"/>
              <a:t>Baggage Found</a:t>
            </a:r>
          </a:p>
          <a:p>
            <a:pPr lvl="3"/>
            <a:r>
              <a:rPr lang="en-US" dirty="0"/>
              <a:t>Return to customer at airport;</a:t>
            </a:r>
          </a:p>
          <a:p>
            <a:pPr lvl="3"/>
            <a:r>
              <a:rPr lang="en-US" dirty="0"/>
              <a:t>delivered to home</a:t>
            </a:r>
          </a:p>
          <a:p>
            <a:pPr lvl="2"/>
            <a:r>
              <a:rPr lang="en-US" dirty="0"/>
              <a:t>Baggage not found; Start a claim; review; gift card</a:t>
            </a:r>
          </a:p>
        </p:txBody>
      </p:sp>
      <p:sp>
        <p:nvSpPr>
          <p:cNvPr id="3" name="Title 2">
            <a:extLst>
              <a:ext uri="{FF2B5EF4-FFF2-40B4-BE49-F238E27FC236}">
                <a16:creationId xmlns:a16="http://schemas.microsoft.com/office/drawing/2014/main" id="{67676F3A-6CAF-3C4B-8838-B3EA72C9F08A}"/>
              </a:ext>
            </a:extLst>
          </p:cNvPr>
          <p:cNvSpPr>
            <a:spLocks noGrp="1"/>
          </p:cNvSpPr>
          <p:nvPr>
            <p:ph type="title"/>
          </p:nvPr>
        </p:nvSpPr>
        <p:spPr/>
        <p:txBody>
          <a:bodyPr/>
          <a:lstStyle/>
          <a:p>
            <a:r>
              <a:rPr lang="en-US" dirty="0"/>
              <a:t>Case Management</a:t>
            </a:r>
          </a:p>
        </p:txBody>
      </p:sp>
    </p:spTree>
    <p:extLst>
      <p:ext uri="{BB962C8B-B14F-4D97-AF65-F5344CB8AC3E}">
        <p14:creationId xmlns:p14="http://schemas.microsoft.com/office/powerpoint/2010/main" val="3040169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F43AF-3E30-0649-BACF-AEE5234D76CC}"/>
              </a:ext>
            </a:extLst>
          </p:cNvPr>
          <p:cNvSpPr>
            <a:spLocks noGrp="1"/>
          </p:cNvSpPr>
          <p:nvPr>
            <p:ph type="body" idx="1"/>
          </p:nvPr>
        </p:nvSpPr>
        <p:spPr>
          <a:xfrm>
            <a:off x="152400" y="1039812"/>
            <a:ext cx="12039600" cy="4351338"/>
          </a:xfrm>
        </p:spPr>
        <p:txBody>
          <a:bodyPr/>
          <a:lstStyle/>
          <a:p>
            <a:r>
              <a:rPr lang="en-US" dirty="0"/>
              <a:t>TIBCO Introduction (AE)</a:t>
            </a:r>
          </a:p>
          <a:p>
            <a:pPr lvl="1"/>
            <a:r>
              <a:rPr lang="en-US" dirty="0"/>
              <a:t>“Rome Airport Moment” at Scale - Unify, Augment, Connect</a:t>
            </a:r>
          </a:p>
          <a:p>
            <a:pPr lvl="1"/>
            <a:r>
              <a:rPr lang="en-US" dirty="0"/>
              <a:t>NYC/ATL Enablement Deck</a:t>
            </a:r>
          </a:p>
          <a:p>
            <a:r>
              <a:rPr lang="en-US" dirty="0"/>
              <a:t>TIBCO Workshop (SC)</a:t>
            </a:r>
          </a:p>
          <a:p>
            <a:pPr lvl="1"/>
            <a:r>
              <a:rPr lang="en-US" dirty="0"/>
              <a:t>Review Use case: Connected Customer Experience</a:t>
            </a:r>
          </a:p>
          <a:p>
            <a:pPr lvl="1"/>
            <a:r>
              <a:rPr lang="en-US" dirty="0"/>
              <a:t>Sign-up Trial Account: Cloud Integration, Cloud Events, Cloud Spotfire</a:t>
            </a:r>
          </a:p>
          <a:p>
            <a:pPr lvl="1"/>
            <a:r>
              <a:rPr lang="en-US" dirty="0"/>
              <a:t>Primer: API Best Practices</a:t>
            </a:r>
          </a:p>
          <a:p>
            <a:pPr lvl="1"/>
            <a:r>
              <a:rPr lang="en-US" dirty="0"/>
              <a:t>Hands-on Labs:  API-Specification, API-Reuse, Events, Analytics</a:t>
            </a:r>
          </a:p>
          <a:p>
            <a:pPr lvl="1"/>
            <a:r>
              <a:rPr lang="en-US" dirty="0"/>
              <a:t>Wrap up with Demo: Connected Customer Experience</a:t>
            </a:r>
          </a:p>
          <a:p>
            <a:r>
              <a:rPr lang="en-US" dirty="0"/>
              <a:t>Wrap-up (AE)</a:t>
            </a:r>
          </a:p>
          <a:p>
            <a:pPr lvl="1"/>
            <a:r>
              <a:rPr lang="en-US" dirty="0"/>
              <a:t>Unity, Augment, Connect at Scale</a:t>
            </a:r>
          </a:p>
          <a:p>
            <a:r>
              <a:rPr lang="en-US" dirty="0"/>
              <a:t>Next Steps</a:t>
            </a:r>
          </a:p>
        </p:txBody>
      </p:sp>
      <p:sp>
        <p:nvSpPr>
          <p:cNvPr id="3" name="Title 2">
            <a:extLst>
              <a:ext uri="{FF2B5EF4-FFF2-40B4-BE49-F238E27FC236}">
                <a16:creationId xmlns:a16="http://schemas.microsoft.com/office/drawing/2014/main" id="{C697EAE9-8C68-CA46-A7A4-C87789606CE2}"/>
              </a:ext>
            </a:extLst>
          </p:cNvPr>
          <p:cNvSpPr>
            <a:spLocks noGrp="1"/>
          </p:cNvSpPr>
          <p:nvPr>
            <p:ph type="title"/>
          </p:nvPr>
        </p:nvSpPr>
        <p:spPr/>
        <p:txBody>
          <a:bodyPr/>
          <a:lstStyle/>
          <a:p>
            <a:r>
              <a:rPr lang="en-US" dirty="0"/>
              <a:t>What to Expect</a:t>
            </a:r>
          </a:p>
        </p:txBody>
      </p:sp>
    </p:spTree>
    <p:extLst>
      <p:ext uri="{BB962C8B-B14F-4D97-AF65-F5344CB8AC3E}">
        <p14:creationId xmlns:p14="http://schemas.microsoft.com/office/powerpoint/2010/main" val="1406255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F43AF-3E30-0649-BACF-AEE5234D76CC}"/>
              </a:ext>
            </a:extLst>
          </p:cNvPr>
          <p:cNvSpPr>
            <a:spLocks noGrp="1"/>
          </p:cNvSpPr>
          <p:nvPr>
            <p:ph type="body" idx="1"/>
          </p:nvPr>
        </p:nvSpPr>
        <p:spPr>
          <a:xfrm>
            <a:off x="359973" y="1678806"/>
            <a:ext cx="4063801" cy="4351338"/>
          </a:xfrm>
        </p:spPr>
        <p:txBody>
          <a:bodyPr/>
          <a:lstStyle/>
          <a:p>
            <a:r>
              <a:rPr lang="en-US" sz="2400" dirty="0"/>
              <a:t>Customer iPhone App</a:t>
            </a:r>
          </a:p>
          <a:p>
            <a:pPr lvl="1"/>
            <a:r>
              <a:rPr lang="en-US" sz="2000" dirty="0"/>
              <a:t>Drive additional revenues for Airport by connecting Airport and Retailers with Airlines</a:t>
            </a:r>
          </a:p>
          <a:p>
            <a:pPr lvl="1"/>
            <a:r>
              <a:rPr lang="en-US" sz="2000" dirty="0"/>
              <a:t>Increase Customer Satisfaction by Providing Relevant Real-time information</a:t>
            </a:r>
          </a:p>
          <a:p>
            <a:pPr lvl="1"/>
            <a:r>
              <a:rPr lang="en-US" sz="2000" dirty="0"/>
              <a:t>Real-time Offers and Status to Drive Customers from Gates to Retailers</a:t>
            </a:r>
          </a:p>
          <a:p>
            <a:pPr lvl="1"/>
            <a:r>
              <a:rPr lang="en-US" sz="2000" dirty="0"/>
              <a:t>Seamless experience for your customers</a:t>
            </a:r>
          </a:p>
        </p:txBody>
      </p:sp>
      <p:sp>
        <p:nvSpPr>
          <p:cNvPr id="3" name="Title 2">
            <a:extLst>
              <a:ext uri="{FF2B5EF4-FFF2-40B4-BE49-F238E27FC236}">
                <a16:creationId xmlns:a16="http://schemas.microsoft.com/office/drawing/2014/main" id="{C697EAE9-8C68-CA46-A7A4-C87789606CE2}"/>
              </a:ext>
            </a:extLst>
          </p:cNvPr>
          <p:cNvSpPr>
            <a:spLocks noGrp="1"/>
          </p:cNvSpPr>
          <p:nvPr>
            <p:ph type="title"/>
          </p:nvPr>
        </p:nvSpPr>
        <p:spPr>
          <a:xfrm>
            <a:off x="786245" y="209260"/>
            <a:ext cx="11034280" cy="1325563"/>
          </a:xfrm>
        </p:spPr>
        <p:txBody>
          <a:bodyPr/>
          <a:lstStyle/>
          <a:p>
            <a:r>
              <a:rPr lang="en-US" dirty="0"/>
              <a:t>Use Case: Connected Customer Experience</a:t>
            </a:r>
            <a:br>
              <a:rPr lang="en-US" dirty="0"/>
            </a:br>
            <a:r>
              <a:rPr lang="en-US" dirty="0"/>
              <a:t>APIs Are Everywhere</a:t>
            </a:r>
          </a:p>
        </p:txBody>
      </p:sp>
      <p:pic>
        <p:nvPicPr>
          <p:cNvPr id="4" name="Google Shape;1188;p95">
            <a:extLst>
              <a:ext uri="{FF2B5EF4-FFF2-40B4-BE49-F238E27FC236}">
                <a16:creationId xmlns:a16="http://schemas.microsoft.com/office/drawing/2014/main" id="{DDE87D90-BE74-754A-883E-CF88754241F4}"/>
              </a:ext>
            </a:extLst>
          </p:cNvPr>
          <p:cNvPicPr preferRelativeResize="0"/>
          <p:nvPr/>
        </p:nvPicPr>
        <p:blipFill>
          <a:blip r:embed="rId3">
            <a:alphaModFix/>
          </a:blip>
          <a:stretch>
            <a:fillRect/>
          </a:stretch>
        </p:blipFill>
        <p:spPr>
          <a:xfrm>
            <a:off x="7937552" y="1140712"/>
            <a:ext cx="3502851" cy="5032376"/>
          </a:xfrm>
          <a:prstGeom prst="rect">
            <a:avLst/>
          </a:prstGeom>
          <a:noFill/>
          <a:ln>
            <a:noFill/>
          </a:ln>
        </p:spPr>
      </p:pic>
      <p:sp>
        <p:nvSpPr>
          <p:cNvPr id="5" name="Google Shape;1189;p95">
            <a:extLst>
              <a:ext uri="{FF2B5EF4-FFF2-40B4-BE49-F238E27FC236}">
                <a16:creationId xmlns:a16="http://schemas.microsoft.com/office/drawing/2014/main" id="{A84322BD-6218-224D-91D6-3681F49FA07C}"/>
              </a:ext>
            </a:extLst>
          </p:cNvPr>
          <p:cNvSpPr/>
          <p:nvPr/>
        </p:nvSpPr>
        <p:spPr>
          <a:xfrm>
            <a:off x="8070200" y="4574175"/>
            <a:ext cx="3114900" cy="1009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1190;p95">
            <a:extLst>
              <a:ext uri="{FF2B5EF4-FFF2-40B4-BE49-F238E27FC236}">
                <a16:creationId xmlns:a16="http://schemas.microsoft.com/office/drawing/2014/main" id="{5ABD205B-7B67-654B-89DF-8D108AAB3182}"/>
              </a:ext>
            </a:extLst>
          </p:cNvPr>
          <p:cNvCxnSpPr>
            <a:stCxn id="5" idx="1"/>
            <a:endCxn id="11" idx="3"/>
          </p:cNvCxnSpPr>
          <p:nvPr/>
        </p:nvCxnSpPr>
        <p:spPr>
          <a:xfrm rot="10800000">
            <a:off x="6580776" y="4559325"/>
            <a:ext cx="1489425" cy="519600"/>
          </a:xfrm>
          <a:prstGeom prst="bentConnector3">
            <a:avLst>
              <a:gd name="adj1" fmla="val 50000"/>
            </a:avLst>
          </a:prstGeom>
          <a:noFill/>
          <a:ln w="38100" cap="flat" cmpd="sng">
            <a:solidFill>
              <a:srgbClr val="FF0000"/>
            </a:solidFill>
            <a:prstDash val="solid"/>
            <a:round/>
            <a:headEnd type="none" w="sm" len="sm"/>
            <a:tailEnd type="oval" w="sm" len="sm"/>
          </a:ln>
        </p:spPr>
      </p:cxnSp>
      <p:sp>
        <p:nvSpPr>
          <p:cNvPr id="7" name="Google Shape;1192;p95">
            <a:extLst>
              <a:ext uri="{FF2B5EF4-FFF2-40B4-BE49-F238E27FC236}">
                <a16:creationId xmlns:a16="http://schemas.microsoft.com/office/drawing/2014/main" id="{B8A2765E-DD91-4341-9A6C-786277FF25A3}"/>
              </a:ext>
            </a:extLst>
          </p:cNvPr>
          <p:cNvSpPr/>
          <p:nvPr/>
        </p:nvSpPr>
        <p:spPr>
          <a:xfrm>
            <a:off x="8070200" y="1796225"/>
            <a:ext cx="3114900" cy="1009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1193;p95">
            <a:extLst>
              <a:ext uri="{FF2B5EF4-FFF2-40B4-BE49-F238E27FC236}">
                <a16:creationId xmlns:a16="http://schemas.microsoft.com/office/drawing/2014/main" id="{1BD8CB07-FCB9-7840-93EA-180352BCFFF1}"/>
              </a:ext>
            </a:extLst>
          </p:cNvPr>
          <p:cNvCxnSpPr>
            <a:cxnSpLocks/>
            <a:stCxn id="7" idx="1"/>
            <a:endCxn id="13" idx="3"/>
          </p:cNvCxnSpPr>
          <p:nvPr/>
        </p:nvCxnSpPr>
        <p:spPr>
          <a:xfrm rot="10800000" flipV="1">
            <a:off x="6580776" y="2300975"/>
            <a:ext cx="1489425" cy="589750"/>
          </a:xfrm>
          <a:prstGeom prst="bentConnector3">
            <a:avLst>
              <a:gd name="adj1" fmla="val 50000"/>
            </a:avLst>
          </a:prstGeom>
          <a:noFill/>
          <a:ln w="38100" cap="flat" cmpd="sng">
            <a:solidFill>
              <a:srgbClr val="FF0000"/>
            </a:solidFill>
            <a:prstDash val="solid"/>
            <a:round/>
            <a:headEnd type="none" w="sm" len="sm"/>
            <a:tailEnd type="oval" w="sm" len="sm"/>
          </a:ln>
        </p:spPr>
      </p:cxnSp>
      <p:sp>
        <p:nvSpPr>
          <p:cNvPr id="9" name="Google Shape;1195;p95">
            <a:extLst>
              <a:ext uri="{FF2B5EF4-FFF2-40B4-BE49-F238E27FC236}">
                <a16:creationId xmlns:a16="http://schemas.microsoft.com/office/drawing/2014/main" id="{2759C1FD-331D-004E-91AA-EE1C3C2C4446}"/>
              </a:ext>
            </a:extLst>
          </p:cNvPr>
          <p:cNvSpPr/>
          <p:nvPr/>
        </p:nvSpPr>
        <p:spPr>
          <a:xfrm>
            <a:off x="8070200" y="3640875"/>
            <a:ext cx="3114900" cy="826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1196;p95">
            <a:extLst>
              <a:ext uri="{FF2B5EF4-FFF2-40B4-BE49-F238E27FC236}">
                <a16:creationId xmlns:a16="http://schemas.microsoft.com/office/drawing/2014/main" id="{292AE6AD-BE12-0B45-A352-865A8E8841B7}"/>
              </a:ext>
            </a:extLst>
          </p:cNvPr>
          <p:cNvCxnSpPr>
            <a:stCxn id="9" idx="1"/>
            <a:endCxn id="12" idx="3"/>
          </p:cNvCxnSpPr>
          <p:nvPr/>
        </p:nvCxnSpPr>
        <p:spPr>
          <a:xfrm rot="10800000">
            <a:off x="6580776" y="3654675"/>
            <a:ext cx="1489425" cy="399600"/>
          </a:xfrm>
          <a:prstGeom prst="bentConnector3">
            <a:avLst>
              <a:gd name="adj1" fmla="val 50000"/>
            </a:avLst>
          </a:prstGeom>
          <a:noFill/>
          <a:ln w="38100" cap="flat" cmpd="sng">
            <a:solidFill>
              <a:srgbClr val="FF0000"/>
            </a:solidFill>
            <a:prstDash val="solid"/>
            <a:round/>
            <a:headEnd type="none" w="sm" len="sm"/>
            <a:tailEnd type="oval" w="sm" len="sm"/>
          </a:ln>
        </p:spPr>
      </p:cxnSp>
      <p:sp>
        <p:nvSpPr>
          <p:cNvPr id="11" name="Google Shape;1191;p95">
            <a:extLst>
              <a:ext uri="{FF2B5EF4-FFF2-40B4-BE49-F238E27FC236}">
                <a16:creationId xmlns:a16="http://schemas.microsoft.com/office/drawing/2014/main" id="{939B92D0-5506-8542-A717-693AD2187E7A}"/>
              </a:ext>
            </a:extLst>
          </p:cNvPr>
          <p:cNvSpPr txBox="1"/>
          <p:nvPr/>
        </p:nvSpPr>
        <p:spPr>
          <a:xfrm>
            <a:off x="4423775" y="4393125"/>
            <a:ext cx="2157000" cy="33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latin typeface="Verdana"/>
                <a:ea typeface="Verdana"/>
                <a:cs typeface="Verdana"/>
                <a:sym typeface="Verdana"/>
              </a:rPr>
              <a:t>Contextual Offers</a:t>
            </a:r>
            <a:endParaRPr dirty="0">
              <a:latin typeface="Verdana"/>
              <a:ea typeface="Verdana"/>
              <a:cs typeface="Verdana"/>
              <a:sym typeface="Verdana"/>
            </a:endParaRPr>
          </a:p>
        </p:txBody>
      </p:sp>
      <p:sp>
        <p:nvSpPr>
          <p:cNvPr id="12" name="Google Shape;1197;p95">
            <a:extLst>
              <a:ext uri="{FF2B5EF4-FFF2-40B4-BE49-F238E27FC236}">
                <a16:creationId xmlns:a16="http://schemas.microsoft.com/office/drawing/2014/main" id="{8E3D0B12-92D7-8541-BE48-33F98C4A4255}"/>
              </a:ext>
            </a:extLst>
          </p:cNvPr>
          <p:cNvSpPr txBox="1"/>
          <p:nvPr/>
        </p:nvSpPr>
        <p:spPr>
          <a:xfrm>
            <a:off x="4352375" y="3488475"/>
            <a:ext cx="2228400" cy="33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latin typeface="Verdana"/>
                <a:ea typeface="Verdana"/>
                <a:cs typeface="Verdana"/>
                <a:sym typeface="Verdana"/>
              </a:rPr>
              <a:t>Dynamic Experience</a:t>
            </a:r>
            <a:endParaRPr dirty="0">
              <a:latin typeface="Verdana"/>
              <a:ea typeface="Verdana"/>
              <a:cs typeface="Verdana"/>
              <a:sym typeface="Verdana"/>
            </a:endParaRPr>
          </a:p>
        </p:txBody>
      </p:sp>
      <p:sp>
        <p:nvSpPr>
          <p:cNvPr id="13" name="Google Shape;1194;p95">
            <a:extLst>
              <a:ext uri="{FF2B5EF4-FFF2-40B4-BE49-F238E27FC236}">
                <a16:creationId xmlns:a16="http://schemas.microsoft.com/office/drawing/2014/main" id="{FC940A2B-D77B-A145-90E2-4161ED207B14}"/>
              </a:ext>
            </a:extLst>
          </p:cNvPr>
          <p:cNvSpPr txBox="1"/>
          <p:nvPr/>
        </p:nvSpPr>
        <p:spPr>
          <a:xfrm>
            <a:off x="4852875" y="2724525"/>
            <a:ext cx="1727900" cy="33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latin typeface="Verdana"/>
                <a:ea typeface="Verdana"/>
                <a:cs typeface="Verdana"/>
                <a:sym typeface="Verdana"/>
              </a:rPr>
              <a:t>Flight Details</a:t>
            </a:r>
            <a:endParaRPr dirty="0">
              <a:latin typeface="Verdana"/>
              <a:ea typeface="Verdana"/>
              <a:cs typeface="Verdana"/>
              <a:sym typeface="Verdana"/>
            </a:endParaRPr>
          </a:p>
        </p:txBody>
      </p:sp>
    </p:spTree>
    <p:extLst>
      <p:ext uri="{BB962C8B-B14F-4D97-AF65-F5344CB8AC3E}">
        <p14:creationId xmlns:p14="http://schemas.microsoft.com/office/powerpoint/2010/main" val="2570518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E4227D1-26BF-CC4C-9900-4CFD2FFBAB63}"/>
              </a:ext>
            </a:extLst>
          </p:cNvPr>
          <p:cNvPicPr>
            <a:picLocks noChangeAspect="1"/>
          </p:cNvPicPr>
          <p:nvPr/>
        </p:nvPicPr>
        <p:blipFill>
          <a:blip r:embed="rId2"/>
          <a:stretch>
            <a:fillRect/>
          </a:stretch>
        </p:blipFill>
        <p:spPr>
          <a:xfrm>
            <a:off x="5662613" y="1420959"/>
            <a:ext cx="6219825" cy="4503113"/>
          </a:xfrm>
          <a:prstGeom prst="rect">
            <a:avLst/>
          </a:prstGeom>
        </p:spPr>
      </p:pic>
      <p:sp>
        <p:nvSpPr>
          <p:cNvPr id="3" name="Title 2">
            <a:extLst>
              <a:ext uri="{FF2B5EF4-FFF2-40B4-BE49-F238E27FC236}">
                <a16:creationId xmlns:a16="http://schemas.microsoft.com/office/drawing/2014/main" id="{C697EAE9-8C68-CA46-A7A4-C87789606CE2}"/>
              </a:ext>
            </a:extLst>
          </p:cNvPr>
          <p:cNvSpPr>
            <a:spLocks noGrp="1"/>
          </p:cNvSpPr>
          <p:nvPr>
            <p:ph type="title"/>
          </p:nvPr>
        </p:nvSpPr>
        <p:spPr>
          <a:xfrm>
            <a:off x="786245" y="209260"/>
            <a:ext cx="11034280" cy="1325563"/>
          </a:xfrm>
        </p:spPr>
        <p:txBody>
          <a:bodyPr/>
          <a:lstStyle/>
          <a:p>
            <a:r>
              <a:rPr lang="en-US" dirty="0"/>
              <a:t>Use Case: Connected Customer Experience</a:t>
            </a:r>
            <a:br>
              <a:rPr lang="en-US" dirty="0"/>
            </a:br>
            <a:r>
              <a:rPr lang="en-US" dirty="0"/>
              <a:t>APIs Are Everywhere</a:t>
            </a:r>
          </a:p>
        </p:txBody>
      </p:sp>
      <p:sp>
        <p:nvSpPr>
          <p:cNvPr id="5" name="Google Shape;1189;p95">
            <a:extLst>
              <a:ext uri="{FF2B5EF4-FFF2-40B4-BE49-F238E27FC236}">
                <a16:creationId xmlns:a16="http://schemas.microsoft.com/office/drawing/2014/main" id="{6CD5D847-570B-4A48-A363-6F63C3A87D41}"/>
              </a:ext>
            </a:extLst>
          </p:cNvPr>
          <p:cNvSpPr/>
          <p:nvPr/>
        </p:nvSpPr>
        <p:spPr>
          <a:xfrm>
            <a:off x="7441550" y="3542257"/>
            <a:ext cx="3114900" cy="469353"/>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1190;p95">
            <a:extLst>
              <a:ext uri="{FF2B5EF4-FFF2-40B4-BE49-F238E27FC236}">
                <a16:creationId xmlns:a16="http://schemas.microsoft.com/office/drawing/2014/main" id="{8CECBC9B-4C75-1F4F-BE6A-EE079C024C54}"/>
              </a:ext>
            </a:extLst>
          </p:cNvPr>
          <p:cNvCxnSpPr>
            <a:cxnSpLocks/>
            <a:stCxn id="5" idx="1"/>
          </p:cNvCxnSpPr>
          <p:nvPr/>
        </p:nvCxnSpPr>
        <p:spPr>
          <a:xfrm rot="10800000">
            <a:off x="6068438" y="3592208"/>
            <a:ext cx="1373112" cy="184726"/>
          </a:xfrm>
          <a:prstGeom prst="bentConnector3">
            <a:avLst>
              <a:gd name="adj1" fmla="val 50000"/>
            </a:avLst>
          </a:prstGeom>
          <a:noFill/>
          <a:ln w="38100" cap="flat" cmpd="sng">
            <a:solidFill>
              <a:srgbClr val="FF0000"/>
            </a:solidFill>
            <a:prstDash val="solid"/>
            <a:round/>
            <a:headEnd type="none" w="sm" len="sm"/>
            <a:tailEnd type="oval" w="sm" len="sm"/>
          </a:ln>
        </p:spPr>
      </p:cxnSp>
      <p:sp>
        <p:nvSpPr>
          <p:cNvPr id="7" name="Google Shape;1192;p95">
            <a:extLst>
              <a:ext uri="{FF2B5EF4-FFF2-40B4-BE49-F238E27FC236}">
                <a16:creationId xmlns:a16="http://schemas.microsoft.com/office/drawing/2014/main" id="{CEE472F3-954E-DC44-851B-3B28E1539E9D}"/>
              </a:ext>
            </a:extLst>
          </p:cNvPr>
          <p:cNvSpPr/>
          <p:nvPr/>
        </p:nvSpPr>
        <p:spPr>
          <a:xfrm>
            <a:off x="6831950" y="1371009"/>
            <a:ext cx="3114900" cy="1009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1193;p95">
            <a:extLst>
              <a:ext uri="{FF2B5EF4-FFF2-40B4-BE49-F238E27FC236}">
                <a16:creationId xmlns:a16="http://schemas.microsoft.com/office/drawing/2014/main" id="{5C747005-5A41-8240-88B5-0DE6F9AFE43C}"/>
              </a:ext>
            </a:extLst>
          </p:cNvPr>
          <p:cNvCxnSpPr>
            <a:cxnSpLocks/>
            <a:stCxn id="7" idx="3"/>
          </p:cNvCxnSpPr>
          <p:nvPr/>
        </p:nvCxnSpPr>
        <p:spPr>
          <a:xfrm flipV="1">
            <a:off x="9946850" y="1451636"/>
            <a:ext cx="624632" cy="424123"/>
          </a:xfrm>
          <a:prstGeom prst="bentConnector3">
            <a:avLst>
              <a:gd name="adj1" fmla="val 50000"/>
            </a:avLst>
          </a:prstGeom>
          <a:noFill/>
          <a:ln w="38100" cap="flat" cmpd="sng">
            <a:solidFill>
              <a:srgbClr val="FF0000"/>
            </a:solidFill>
            <a:prstDash val="solid"/>
            <a:round/>
            <a:headEnd type="none" w="sm" len="sm"/>
            <a:tailEnd type="oval" w="sm" len="sm"/>
          </a:ln>
        </p:spPr>
      </p:cxnSp>
      <p:sp>
        <p:nvSpPr>
          <p:cNvPr id="9" name="Google Shape;1195;p95">
            <a:extLst>
              <a:ext uri="{FF2B5EF4-FFF2-40B4-BE49-F238E27FC236}">
                <a16:creationId xmlns:a16="http://schemas.microsoft.com/office/drawing/2014/main" id="{D16FC105-2934-2E4F-B373-764E600FC630}"/>
              </a:ext>
            </a:extLst>
          </p:cNvPr>
          <p:cNvSpPr/>
          <p:nvPr/>
        </p:nvSpPr>
        <p:spPr>
          <a:xfrm>
            <a:off x="5581650" y="4310608"/>
            <a:ext cx="733425" cy="826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1196;p95">
            <a:extLst>
              <a:ext uri="{FF2B5EF4-FFF2-40B4-BE49-F238E27FC236}">
                <a16:creationId xmlns:a16="http://schemas.microsoft.com/office/drawing/2014/main" id="{A0DD42EF-FD18-2E48-8A66-422F30BF5965}"/>
              </a:ext>
            </a:extLst>
          </p:cNvPr>
          <p:cNvCxnSpPr>
            <a:cxnSpLocks/>
          </p:cNvCxnSpPr>
          <p:nvPr/>
        </p:nvCxnSpPr>
        <p:spPr>
          <a:xfrm rot="5400000">
            <a:off x="4787215" y="4783007"/>
            <a:ext cx="857641" cy="739645"/>
          </a:xfrm>
          <a:prstGeom prst="bentConnector3">
            <a:avLst>
              <a:gd name="adj1" fmla="val 50000"/>
            </a:avLst>
          </a:prstGeom>
          <a:noFill/>
          <a:ln w="38100" cap="flat" cmpd="sng">
            <a:solidFill>
              <a:srgbClr val="FF0000"/>
            </a:solidFill>
            <a:prstDash val="solid"/>
            <a:round/>
            <a:headEnd type="none" w="sm" len="sm"/>
            <a:tailEnd type="oval" w="sm" len="sm"/>
          </a:ln>
        </p:spPr>
      </p:cxnSp>
      <p:sp>
        <p:nvSpPr>
          <p:cNvPr id="11" name="Google Shape;1191;p95">
            <a:extLst>
              <a:ext uri="{FF2B5EF4-FFF2-40B4-BE49-F238E27FC236}">
                <a16:creationId xmlns:a16="http://schemas.microsoft.com/office/drawing/2014/main" id="{E2BD1E49-D17F-7C4A-A073-95B4958654AD}"/>
              </a:ext>
            </a:extLst>
          </p:cNvPr>
          <p:cNvSpPr txBox="1"/>
          <p:nvPr/>
        </p:nvSpPr>
        <p:spPr>
          <a:xfrm>
            <a:off x="4899194" y="3053108"/>
            <a:ext cx="2157000" cy="33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latin typeface="Verdana"/>
                <a:ea typeface="Verdana"/>
                <a:cs typeface="Verdana"/>
                <a:sym typeface="Verdana"/>
              </a:rPr>
              <a:t>Sensors (Security, Air, </a:t>
            </a:r>
            <a:r>
              <a:rPr lang="en-US" dirty="0" err="1">
                <a:latin typeface="Verdana"/>
                <a:ea typeface="Verdana"/>
                <a:cs typeface="Verdana"/>
                <a:sym typeface="Verdana"/>
              </a:rPr>
              <a:t>etc</a:t>
            </a:r>
            <a:r>
              <a:rPr lang="en-US" dirty="0">
                <a:latin typeface="Verdana"/>
                <a:ea typeface="Verdana"/>
                <a:cs typeface="Verdana"/>
                <a:sym typeface="Verdana"/>
              </a:rPr>
              <a:t>)</a:t>
            </a:r>
            <a:endParaRPr dirty="0">
              <a:latin typeface="Verdana"/>
              <a:ea typeface="Verdana"/>
              <a:cs typeface="Verdana"/>
              <a:sym typeface="Verdana"/>
            </a:endParaRPr>
          </a:p>
        </p:txBody>
      </p:sp>
      <p:sp>
        <p:nvSpPr>
          <p:cNvPr id="12" name="Google Shape;1197;p95">
            <a:extLst>
              <a:ext uri="{FF2B5EF4-FFF2-40B4-BE49-F238E27FC236}">
                <a16:creationId xmlns:a16="http://schemas.microsoft.com/office/drawing/2014/main" id="{8A9DC6C0-064D-504B-8FDA-8FEC15220094}"/>
              </a:ext>
            </a:extLst>
          </p:cNvPr>
          <p:cNvSpPr txBox="1"/>
          <p:nvPr/>
        </p:nvSpPr>
        <p:spPr>
          <a:xfrm>
            <a:off x="3393732" y="5581650"/>
            <a:ext cx="2228400" cy="33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latin typeface="Verdana"/>
                <a:ea typeface="Verdana"/>
                <a:cs typeface="Verdana"/>
                <a:sym typeface="Verdana"/>
              </a:rPr>
              <a:t>Retailers (Offers, Wait-time, </a:t>
            </a:r>
            <a:r>
              <a:rPr lang="en-US" dirty="0" err="1">
                <a:latin typeface="Verdana"/>
                <a:ea typeface="Verdana"/>
                <a:cs typeface="Verdana"/>
                <a:sym typeface="Verdana"/>
              </a:rPr>
              <a:t>etc</a:t>
            </a:r>
            <a:r>
              <a:rPr lang="en-US" dirty="0">
                <a:latin typeface="Verdana"/>
                <a:ea typeface="Verdana"/>
                <a:cs typeface="Verdana"/>
                <a:sym typeface="Verdana"/>
              </a:rPr>
              <a:t>)</a:t>
            </a:r>
            <a:endParaRPr dirty="0">
              <a:latin typeface="Verdana"/>
              <a:ea typeface="Verdana"/>
              <a:cs typeface="Verdana"/>
              <a:sym typeface="Verdana"/>
            </a:endParaRPr>
          </a:p>
        </p:txBody>
      </p:sp>
      <p:sp>
        <p:nvSpPr>
          <p:cNvPr id="13" name="Google Shape;1194;p95">
            <a:extLst>
              <a:ext uri="{FF2B5EF4-FFF2-40B4-BE49-F238E27FC236}">
                <a16:creationId xmlns:a16="http://schemas.microsoft.com/office/drawing/2014/main" id="{553C900E-77EC-5C4D-A912-E16518C9CE80}"/>
              </a:ext>
            </a:extLst>
          </p:cNvPr>
          <p:cNvSpPr txBox="1"/>
          <p:nvPr/>
        </p:nvSpPr>
        <p:spPr>
          <a:xfrm>
            <a:off x="10556450" y="1143019"/>
            <a:ext cx="1867800" cy="332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Verdana"/>
                <a:ea typeface="Verdana"/>
                <a:cs typeface="Verdana"/>
                <a:sym typeface="Verdana"/>
              </a:rPr>
              <a:t>Parking and Transport Status</a:t>
            </a:r>
            <a:endParaRPr dirty="0">
              <a:latin typeface="Verdana"/>
              <a:ea typeface="Verdana"/>
              <a:cs typeface="Verdana"/>
              <a:sym typeface="Verdana"/>
            </a:endParaRPr>
          </a:p>
        </p:txBody>
      </p:sp>
      <p:sp>
        <p:nvSpPr>
          <p:cNvPr id="29" name="Google Shape;1195;p95">
            <a:extLst>
              <a:ext uri="{FF2B5EF4-FFF2-40B4-BE49-F238E27FC236}">
                <a16:creationId xmlns:a16="http://schemas.microsoft.com/office/drawing/2014/main" id="{EC0C964A-0968-5240-A8C2-D50173AB0691}"/>
              </a:ext>
            </a:extLst>
          </p:cNvPr>
          <p:cNvSpPr/>
          <p:nvPr/>
        </p:nvSpPr>
        <p:spPr>
          <a:xfrm>
            <a:off x="8182308" y="5405889"/>
            <a:ext cx="733425" cy="826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1196;p95">
            <a:extLst>
              <a:ext uri="{FF2B5EF4-FFF2-40B4-BE49-F238E27FC236}">
                <a16:creationId xmlns:a16="http://schemas.microsoft.com/office/drawing/2014/main" id="{BD9E9623-D2EE-D245-BFB8-A70FF864781C}"/>
              </a:ext>
            </a:extLst>
          </p:cNvPr>
          <p:cNvCxnSpPr>
            <a:cxnSpLocks/>
          </p:cNvCxnSpPr>
          <p:nvPr/>
        </p:nvCxnSpPr>
        <p:spPr>
          <a:xfrm rot="10800000" flipV="1">
            <a:off x="7182245" y="5819289"/>
            <a:ext cx="1004273" cy="648185"/>
          </a:xfrm>
          <a:prstGeom prst="bentConnector3">
            <a:avLst>
              <a:gd name="adj1" fmla="val 50000"/>
            </a:avLst>
          </a:prstGeom>
          <a:noFill/>
          <a:ln w="38100" cap="flat" cmpd="sng">
            <a:solidFill>
              <a:srgbClr val="FF0000"/>
            </a:solidFill>
            <a:prstDash val="solid"/>
            <a:round/>
            <a:headEnd type="none" w="sm" len="sm"/>
            <a:tailEnd type="oval" w="sm" len="sm"/>
          </a:ln>
        </p:spPr>
      </p:cxnSp>
      <p:sp>
        <p:nvSpPr>
          <p:cNvPr id="32" name="Google Shape;1197;p95">
            <a:extLst>
              <a:ext uri="{FF2B5EF4-FFF2-40B4-BE49-F238E27FC236}">
                <a16:creationId xmlns:a16="http://schemas.microsoft.com/office/drawing/2014/main" id="{1932FA37-94C0-F641-9513-F1E541A58980}"/>
              </a:ext>
            </a:extLst>
          </p:cNvPr>
          <p:cNvSpPr txBox="1"/>
          <p:nvPr/>
        </p:nvSpPr>
        <p:spPr>
          <a:xfrm>
            <a:off x="4954238" y="6268209"/>
            <a:ext cx="2228400" cy="33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latin typeface="Verdana"/>
                <a:ea typeface="Verdana"/>
                <a:cs typeface="Verdana"/>
                <a:sym typeface="Verdana"/>
              </a:rPr>
              <a:t>Gate Information</a:t>
            </a:r>
            <a:endParaRPr dirty="0">
              <a:latin typeface="Verdana"/>
              <a:ea typeface="Verdana"/>
              <a:cs typeface="Verdana"/>
              <a:sym typeface="Verdana"/>
            </a:endParaRPr>
          </a:p>
        </p:txBody>
      </p:sp>
      <p:sp>
        <p:nvSpPr>
          <p:cNvPr id="34" name="Text Placeholder 1">
            <a:extLst>
              <a:ext uri="{FF2B5EF4-FFF2-40B4-BE49-F238E27FC236}">
                <a16:creationId xmlns:a16="http://schemas.microsoft.com/office/drawing/2014/main" id="{EBB53A87-5208-8C4E-B5CA-E6E1097CE02F}"/>
              </a:ext>
            </a:extLst>
          </p:cNvPr>
          <p:cNvSpPr>
            <a:spLocks noGrp="1"/>
          </p:cNvSpPr>
          <p:nvPr>
            <p:ph type="body" idx="1"/>
          </p:nvPr>
        </p:nvSpPr>
        <p:spPr>
          <a:xfrm>
            <a:off x="-50837" y="1656952"/>
            <a:ext cx="4823981" cy="4351338"/>
          </a:xfrm>
        </p:spPr>
        <p:txBody>
          <a:bodyPr/>
          <a:lstStyle/>
          <a:p>
            <a:r>
              <a:rPr lang="en-US" sz="2000" dirty="0"/>
              <a:t>Connect Customer to Airport</a:t>
            </a:r>
          </a:p>
          <a:p>
            <a:pPr lvl="1"/>
            <a:r>
              <a:rPr lang="en-US" sz="1800" dirty="0"/>
              <a:t>Drive Parking Revenue by providing real-time information to customer’s iPhone</a:t>
            </a:r>
          </a:p>
          <a:p>
            <a:pPr lvl="1"/>
            <a:r>
              <a:rPr lang="en-US" sz="1800" dirty="0"/>
              <a:t>Increase Customer Satisfaction by Providing Relevant Real-time Information such as gate changes and flight status</a:t>
            </a:r>
          </a:p>
          <a:p>
            <a:pPr lvl="1"/>
            <a:r>
              <a:rPr lang="en-US" sz="1800" dirty="0"/>
              <a:t>Real-time Offers and Status to Drive Customers from Gates to Retailers</a:t>
            </a:r>
          </a:p>
          <a:p>
            <a:pPr lvl="1"/>
            <a:r>
              <a:rPr lang="en-US" sz="1800" dirty="0"/>
              <a:t>Improve Airport Operations</a:t>
            </a:r>
          </a:p>
        </p:txBody>
      </p:sp>
    </p:spTree>
    <p:extLst>
      <p:ext uri="{BB962C8B-B14F-4D97-AF65-F5344CB8AC3E}">
        <p14:creationId xmlns:p14="http://schemas.microsoft.com/office/powerpoint/2010/main" val="2262717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B640CC49-3990-0844-B3A1-E2F4D1245FA8}"/>
              </a:ext>
            </a:extLst>
          </p:cNvPr>
          <p:cNvPicPr>
            <a:picLocks noChangeAspect="1"/>
          </p:cNvPicPr>
          <p:nvPr/>
        </p:nvPicPr>
        <p:blipFill rotWithShape="1">
          <a:blip r:embed="rId3"/>
          <a:srcRect t="12500" b="12500"/>
          <a:stretch/>
        </p:blipFill>
        <p:spPr>
          <a:xfrm>
            <a:off x="1" y="0"/>
            <a:ext cx="12192000" cy="6858000"/>
          </a:xfrm>
          <a:prstGeom prst="rect">
            <a:avLst/>
          </a:prstGeom>
        </p:spPr>
      </p:pic>
      <p:sp>
        <p:nvSpPr>
          <p:cNvPr id="66" name="Rectangle 65">
            <a:extLst>
              <a:ext uri="{FF2B5EF4-FFF2-40B4-BE49-F238E27FC236}">
                <a16:creationId xmlns:a16="http://schemas.microsoft.com/office/drawing/2014/main" id="{627B25DB-A558-B741-AE77-205E0C0AA1C9}"/>
              </a:ext>
            </a:extLst>
          </p:cNvPr>
          <p:cNvSpPr/>
          <p:nvPr/>
        </p:nvSpPr>
        <p:spPr>
          <a:xfrm>
            <a:off x="-1" y="1559"/>
            <a:ext cx="12192001" cy="6858000"/>
          </a:xfrm>
          <a:prstGeom prst="rect">
            <a:avLst/>
          </a:prstGeom>
          <a:solidFill>
            <a:schemeClr val="tx1">
              <a:lumMod val="5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charset="0"/>
              <a:ea typeface="Verdana" charset="0"/>
              <a:cs typeface="Verdana" charset="0"/>
            </a:endParaRPr>
          </a:p>
        </p:txBody>
      </p:sp>
      <p:sp>
        <p:nvSpPr>
          <p:cNvPr id="2" name="Title 1">
            <a:extLst>
              <a:ext uri="{FF2B5EF4-FFF2-40B4-BE49-F238E27FC236}">
                <a16:creationId xmlns:a16="http://schemas.microsoft.com/office/drawing/2014/main" id="{37CFA3E5-2D14-6747-A1DE-F64A29C3BB02}"/>
              </a:ext>
            </a:extLst>
          </p:cNvPr>
          <p:cNvSpPr>
            <a:spLocks noGrp="1"/>
          </p:cNvSpPr>
          <p:nvPr>
            <p:ph type="title"/>
          </p:nvPr>
        </p:nvSpPr>
        <p:spPr/>
        <p:txBody>
          <a:bodyPr/>
          <a:lstStyle/>
          <a:p>
            <a:r>
              <a:rPr lang="en-US" dirty="0">
                <a:solidFill>
                  <a:schemeClr val="bg1"/>
                </a:solidFill>
              </a:rPr>
              <a:t>Business Use Case</a:t>
            </a:r>
          </a:p>
        </p:txBody>
      </p:sp>
      <p:sp>
        <p:nvSpPr>
          <p:cNvPr id="3" name="Footer Placeholder 2">
            <a:extLst>
              <a:ext uri="{FF2B5EF4-FFF2-40B4-BE49-F238E27FC236}">
                <a16:creationId xmlns:a16="http://schemas.microsoft.com/office/drawing/2014/main" id="{514160EA-8DF0-4740-98A5-B3B0CD45B8D4}"/>
              </a:ext>
            </a:extLst>
          </p:cNvPr>
          <p:cNvSpPr>
            <a:spLocks noGrp="1"/>
          </p:cNvSpPr>
          <p:nvPr>
            <p:ph type="ftr" sz="quarter" idx="3"/>
          </p:nvPr>
        </p:nvSpPr>
        <p:spPr/>
        <p:txBody>
          <a:bodyPr/>
          <a:lstStyle/>
          <a:p>
            <a:r>
              <a:rPr lang="en-US" altLang="en-US">
                <a:latin typeface="Verdana" charset="0"/>
                <a:ea typeface="Verdana" charset="0"/>
                <a:cs typeface="Verdana" charset="0"/>
              </a:rPr>
              <a:t>© Copyright 2000-2019 TIBCO Software Inc.        </a:t>
            </a:r>
            <a:endParaRPr lang="en-US" dirty="0"/>
          </a:p>
        </p:txBody>
      </p:sp>
      <p:sp>
        <p:nvSpPr>
          <p:cNvPr id="4" name="Google Shape;740;p46">
            <a:extLst>
              <a:ext uri="{FF2B5EF4-FFF2-40B4-BE49-F238E27FC236}">
                <a16:creationId xmlns:a16="http://schemas.microsoft.com/office/drawing/2014/main" id="{560ECA3D-5518-384E-AE62-E47C58135C75}"/>
              </a:ext>
            </a:extLst>
          </p:cNvPr>
          <p:cNvSpPr txBox="1"/>
          <p:nvPr/>
        </p:nvSpPr>
        <p:spPr>
          <a:xfrm>
            <a:off x="9009636" y="1755633"/>
            <a:ext cx="2769324" cy="1026000"/>
          </a:xfrm>
          <a:prstGeom prst="rect">
            <a:avLst/>
          </a:prstGeom>
          <a:noFill/>
          <a:ln>
            <a:noFill/>
          </a:ln>
        </p:spPr>
        <p:txBody>
          <a:bodyPr spcFirstLastPara="1" wrap="square" lIns="121900" tIns="60933" rIns="121900" bIns="60933" anchor="t" anchorCtr="0">
            <a:noAutofit/>
          </a:bodyPr>
          <a:lstStyle/>
          <a:p>
            <a:pPr defTabSz="1219170"/>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Now your dealing with your legacy systems and SaaS.  Are you prepared for </a:t>
            </a:r>
            <a:r>
              <a:rPr lang="en-US" sz="1000" u="sng" dirty="0">
                <a:solidFill>
                  <a:schemeClr val="accent1"/>
                </a:solidFill>
                <a:latin typeface="Verdana" panose="020B0604030504040204" pitchFamily="34" charset="0"/>
                <a:ea typeface="Verdana" panose="020B0604030504040204" pitchFamily="34" charset="0"/>
                <a:cs typeface="Verdana" panose="020B0604030504040204" pitchFamily="34" charset="0"/>
              </a:rPr>
              <a:t>Hybrid Architecture</a:t>
            </a:r>
            <a:r>
              <a:rPr lang="en-US" sz="1000" dirty="0">
                <a:latin typeface="Verdana" panose="020B0604030504040204" pitchFamily="34" charset="0"/>
                <a:ea typeface="Verdana" panose="020B0604030504040204" pitchFamily="34" charset="0"/>
                <a:cs typeface="Verdana" panose="020B0604030504040204" pitchFamily="34" charset="0"/>
              </a:rPr>
              <a:t>?</a:t>
            </a:r>
            <a:endParaRPr sz="1000" dirty="0">
              <a:latin typeface="Verdana" panose="020B0604030504040204" pitchFamily="34" charset="0"/>
              <a:ea typeface="Verdana" panose="020B0604030504040204" pitchFamily="34" charset="0"/>
              <a:cs typeface="Verdana" panose="020B0604030504040204" pitchFamily="34" charset="0"/>
            </a:endParaRPr>
          </a:p>
        </p:txBody>
      </p:sp>
      <p:sp>
        <p:nvSpPr>
          <p:cNvPr id="5" name="Google Shape;741;p46">
            <a:extLst>
              <a:ext uri="{FF2B5EF4-FFF2-40B4-BE49-F238E27FC236}">
                <a16:creationId xmlns:a16="http://schemas.microsoft.com/office/drawing/2014/main" id="{CB61002A-9AD1-1840-B445-AC06FD6F9114}"/>
              </a:ext>
            </a:extLst>
          </p:cNvPr>
          <p:cNvSpPr txBox="1"/>
          <p:nvPr/>
        </p:nvSpPr>
        <p:spPr>
          <a:xfrm>
            <a:off x="5497588" y="5457833"/>
            <a:ext cx="2500900" cy="800400"/>
          </a:xfrm>
          <a:prstGeom prst="rect">
            <a:avLst/>
          </a:prstGeom>
          <a:noFill/>
          <a:ln>
            <a:noFill/>
          </a:ln>
        </p:spPr>
        <p:txBody>
          <a:bodyPr spcFirstLastPara="1" wrap="square" lIns="121900" tIns="60933" rIns="121900" bIns="60933" anchor="t" anchorCtr="0">
            <a:noAutofit/>
          </a:bodyPr>
          <a:lstStyle/>
          <a:p>
            <a:pPr defTabSz="1219170"/>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Your business users want a better experience, more </a:t>
            </a:r>
            <a:r>
              <a:rPr lang="en-US" sz="1000" u="sng" dirty="0">
                <a:solidFill>
                  <a:schemeClr val="accent1"/>
                </a:solidFill>
                <a:latin typeface="Verdana" panose="020B0604030504040204" pitchFamily="34" charset="0"/>
                <a:ea typeface="Verdana" panose="020B0604030504040204" pitchFamily="34" charset="0"/>
                <a:cs typeface="Verdana" panose="020B0604030504040204" pitchFamily="34" charset="0"/>
              </a:rPr>
              <a:t>value out of IT investments</a:t>
            </a:r>
            <a:r>
              <a:rPr lang="en-US" sz="1000" dirty="0">
                <a:latin typeface="Verdana" panose="020B0604030504040204" pitchFamily="34" charset="0"/>
                <a:ea typeface="Verdana" panose="020B0604030504040204" pitchFamily="34" charset="0"/>
                <a:cs typeface="Verdana" panose="020B0604030504040204" pitchFamily="34" charset="0"/>
              </a:rPr>
              <a:t>. </a:t>
            </a:r>
            <a:endParaRPr sz="1000" dirty="0">
              <a:latin typeface="Verdana" panose="020B0604030504040204" pitchFamily="34" charset="0"/>
              <a:ea typeface="Verdana" panose="020B0604030504040204" pitchFamily="34" charset="0"/>
              <a:cs typeface="Verdana" panose="020B0604030504040204" pitchFamily="34" charset="0"/>
            </a:endParaRPr>
          </a:p>
        </p:txBody>
      </p:sp>
      <p:sp>
        <p:nvSpPr>
          <p:cNvPr id="6" name="Google Shape;742;p46">
            <a:extLst>
              <a:ext uri="{FF2B5EF4-FFF2-40B4-BE49-F238E27FC236}">
                <a16:creationId xmlns:a16="http://schemas.microsoft.com/office/drawing/2014/main" id="{F7D9CC2F-4FBE-8340-BC91-9FA5A66EE899}"/>
              </a:ext>
            </a:extLst>
          </p:cNvPr>
          <p:cNvSpPr txBox="1"/>
          <p:nvPr/>
        </p:nvSpPr>
        <p:spPr>
          <a:xfrm>
            <a:off x="210705" y="5489833"/>
            <a:ext cx="3979600" cy="793978"/>
          </a:xfrm>
          <a:prstGeom prst="rect">
            <a:avLst/>
          </a:prstGeom>
          <a:noFill/>
          <a:ln>
            <a:noFill/>
          </a:ln>
        </p:spPr>
        <p:txBody>
          <a:bodyPr spcFirstLastPara="1" wrap="square" lIns="121900" tIns="60933" rIns="121900" bIns="60933" anchor="t" anchorCtr="0">
            <a:noAutofit/>
          </a:bodyPr>
          <a:lstStyle/>
          <a:p>
            <a:pPr defTabSz="1219170"/>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You have a talented staff each with unique skill sets. Some are coders, some know enterprise applications, some need to quickly assemble business solutions.  </a:t>
            </a:r>
            <a:r>
              <a:rPr lang="en-US" sz="1000" u="sng" dirty="0">
                <a:solidFill>
                  <a:schemeClr val="accent1"/>
                </a:solidFill>
                <a:latin typeface="Verdana" panose="020B0604030504040204" pitchFamily="34" charset="0"/>
                <a:ea typeface="Verdana" panose="020B0604030504040204" pitchFamily="34" charset="0"/>
                <a:cs typeface="Verdana" panose="020B0604030504040204" pitchFamily="34" charset="0"/>
              </a:rPr>
              <a:t>Multiple personas to satisfy</a:t>
            </a:r>
            <a:r>
              <a:rPr lang="en-US" sz="1000" dirty="0">
                <a:latin typeface="Verdana" panose="020B0604030504040204" pitchFamily="34" charset="0"/>
                <a:ea typeface="Verdana" panose="020B0604030504040204" pitchFamily="34" charset="0"/>
                <a:cs typeface="Verdana" panose="020B0604030504040204" pitchFamily="34" charset="0"/>
              </a:rPr>
              <a:t>.</a:t>
            </a:r>
            <a:endParaRPr sz="1000" dirty="0">
              <a:latin typeface="Verdana" panose="020B0604030504040204" pitchFamily="34" charset="0"/>
              <a:ea typeface="Verdana" panose="020B0604030504040204" pitchFamily="34" charset="0"/>
              <a:cs typeface="Verdana" panose="020B0604030504040204" pitchFamily="34" charset="0"/>
            </a:endParaRPr>
          </a:p>
        </p:txBody>
      </p:sp>
      <p:sp>
        <p:nvSpPr>
          <p:cNvPr id="9" name="Google Shape;745;p46">
            <a:extLst>
              <a:ext uri="{FF2B5EF4-FFF2-40B4-BE49-F238E27FC236}">
                <a16:creationId xmlns:a16="http://schemas.microsoft.com/office/drawing/2014/main" id="{EFCFCC17-9650-4249-AADA-648DCD1B4366}"/>
              </a:ext>
            </a:extLst>
          </p:cNvPr>
          <p:cNvSpPr txBox="1"/>
          <p:nvPr/>
        </p:nvSpPr>
        <p:spPr>
          <a:xfrm>
            <a:off x="10765050" y="1184942"/>
            <a:ext cx="1002128" cy="615600"/>
          </a:xfrm>
          <a:prstGeom prst="rect">
            <a:avLst/>
          </a:prstGeom>
          <a:noFill/>
          <a:ln>
            <a:noFill/>
          </a:ln>
        </p:spPr>
        <p:txBody>
          <a:bodyPr spcFirstLastPara="1" wrap="square" lIns="121900" tIns="60933" rIns="121900" bIns="60933" anchor="t" anchorCtr="0">
            <a:noAutofit/>
          </a:bodyPr>
          <a:lstStyle/>
          <a:p>
            <a:pPr defTabSz="1219170"/>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On-</a:t>
            </a:r>
            <a:r>
              <a:rPr lang="en-US" sz="1000" dirty="0" err="1">
                <a:solidFill>
                  <a:schemeClr val="bg1"/>
                </a:solidFill>
                <a:latin typeface="Verdana" panose="020B0604030504040204" pitchFamily="34" charset="0"/>
                <a:ea typeface="Verdana" panose="020B0604030504040204" pitchFamily="34" charset="0"/>
                <a:cs typeface="Verdana" panose="020B0604030504040204" pitchFamily="34" charset="0"/>
              </a:rPr>
              <a:t>Prem</a:t>
            </a:r>
            <a:endParaRPr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defTabSz="1219170"/>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Cloud</a:t>
            </a:r>
            <a:endParaRPr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defTabSz="1219170"/>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Hybrid</a:t>
            </a:r>
            <a:endParaRPr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Google Shape;747;p46">
            <a:extLst>
              <a:ext uri="{FF2B5EF4-FFF2-40B4-BE49-F238E27FC236}">
                <a16:creationId xmlns:a16="http://schemas.microsoft.com/office/drawing/2014/main" id="{EF360961-1F91-4A4C-B410-982BDBDE3B2C}"/>
              </a:ext>
            </a:extLst>
          </p:cNvPr>
          <p:cNvSpPr txBox="1"/>
          <p:nvPr/>
        </p:nvSpPr>
        <p:spPr>
          <a:xfrm>
            <a:off x="9647199" y="5198251"/>
            <a:ext cx="2131761" cy="919200"/>
          </a:xfrm>
          <a:prstGeom prst="rect">
            <a:avLst/>
          </a:prstGeom>
          <a:noFill/>
          <a:ln>
            <a:noFill/>
          </a:ln>
        </p:spPr>
        <p:txBody>
          <a:bodyPr spcFirstLastPara="1" wrap="square" lIns="121900" tIns="60933" rIns="121900" bIns="60933" anchor="t" anchorCtr="0">
            <a:noAutofit/>
          </a:bodyPr>
          <a:lstStyle/>
          <a:p>
            <a:pPr defTabSz="1219170"/>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What about acquisitions that bring in more complexity — such as </a:t>
            </a:r>
            <a:r>
              <a:rPr lang="en-US" sz="1000" u="sng" dirty="0" err="1">
                <a:solidFill>
                  <a:schemeClr val="accent1"/>
                </a:solidFill>
                <a:latin typeface="Verdana" panose="020B0604030504040204" pitchFamily="34" charset="0"/>
                <a:ea typeface="Verdana" panose="020B0604030504040204" pitchFamily="34" charset="0"/>
                <a:cs typeface="Verdana" panose="020B0604030504040204" pitchFamily="34" charset="0"/>
              </a:rPr>
              <a:t>mutli</a:t>
            </a:r>
            <a:r>
              <a:rPr lang="en-US" sz="1000" u="sng" dirty="0">
                <a:solidFill>
                  <a:schemeClr val="accent1"/>
                </a:solidFill>
                <a:latin typeface="Verdana" panose="020B0604030504040204" pitchFamily="34" charset="0"/>
                <a:ea typeface="Verdana" panose="020B0604030504040204" pitchFamily="34" charset="0"/>
                <a:cs typeface="Verdana" panose="020B0604030504040204" pitchFamily="34" charset="0"/>
              </a:rPr>
              <a:t>-cloud</a:t>
            </a: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a:t>
            </a:r>
            <a:endParaRPr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Google Shape;753;p46">
            <a:extLst>
              <a:ext uri="{FF2B5EF4-FFF2-40B4-BE49-F238E27FC236}">
                <a16:creationId xmlns:a16="http://schemas.microsoft.com/office/drawing/2014/main" id="{5C479542-B57B-3048-9734-E244B30EBC88}"/>
              </a:ext>
            </a:extLst>
          </p:cNvPr>
          <p:cNvSpPr txBox="1"/>
          <p:nvPr/>
        </p:nvSpPr>
        <p:spPr>
          <a:xfrm>
            <a:off x="330201" y="5126201"/>
            <a:ext cx="1131164" cy="260342"/>
          </a:xfrm>
          <a:prstGeom prst="rect">
            <a:avLst/>
          </a:prstGeom>
          <a:noFill/>
          <a:ln>
            <a:noFill/>
          </a:ln>
        </p:spPr>
        <p:txBody>
          <a:bodyPr spcFirstLastPara="1" wrap="square" lIns="121900" tIns="60933" rIns="121900" bIns="60933" anchor="t" anchorCtr="0">
            <a:noAutofit/>
          </a:bodyPr>
          <a:lstStyle/>
          <a:p>
            <a:pPr defTabSz="1219170"/>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Developer</a:t>
            </a:r>
            <a:endParaRPr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Google Shape;754;p46">
            <a:extLst>
              <a:ext uri="{FF2B5EF4-FFF2-40B4-BE49-F238E27FC236}">
                <a16:creationId xmlns:a16="http://schemas.microsoft.com/office/drawing/2014/main" id="{8F481F16-CAAC-3D45-98E5-A76D47BAF2A9}"/>
              </a:ext>
            </a:extLst>
          </p:cNvPr>
          <p:cNvSpPr txBox="1"/>
          <p:nvPr/>
        </p:nvSpPr>
        <p:spPr>
          <a:xfrm>
            <a:off x="2329409" y="5133685"/>
            <a:ext cx="1393694" cy="260342"/>
          </a:xfrm>
          <a:prstGeom prst="rect">
            <a:avLst/>
          </a:prstGeom>
          <a:noFill/>
          <a:ln>
            <a:noFill/>
          </a:ln>
        </p:spPr>
        <p:txBody>
          <a:bodyPr spcFirstLastPara="1" wrap="square" lIns="121900" tIns="60933" rIns="121900" bIns="60933" anchor="t" anchorCtr="0">
            <a:noAutofit/>
          </a:bodyPr>
          <a:lstStyle/>
          <a:p>
            <a:pPr defTabSz="1219170"/>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Business Analyst</a:t>
            </a:r>
            <a:endParaRPr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nvGrpSpPr>
          <p:cNvPr id="19" name="Google Shape;755;p46">
            <a:extLst>
              <a:ext uri="{FF2B5EF4-FFF2-40B4-BE49-F238E27FC236}">
                <a16:creationId xmlns:a16="http://schemas.microsoft.com/office/drawing/2014/main" id="{0AB2FBC6-ABF8-AA4C-8D33-6DCF896EF5ED}"/>
              </a:ext>
            </a:extLst>
          </p:cNvPr>
          <p:cNvGrpSpPr/>
          <p:nvPr/>
        </p:nvGrpSpPr>
        <p:grpSpPr>
          <a:xfrm>
            <a:off x="1449793" y="4771963"/>
            <a:ext cx="796788" cy="371918"/>
            <a:chOff x="1337181" y="4321968"/>
            <a:chExt cx="598128" cy="307777"/>
          </a:xfrm>
        </p:grpSpPr>
        <p:sp>
          <p:nvSpPr>
            <p:cNvPr id="22" name="Google Shape;758;p46">
              <a:extLst>
                <a:ext uri="{FF2B5EF4-FFF2-40B4-BE49-F238E27FC236}">
                  <a16:creationId xmlns:a16="http://schemas.microsoft.com/office/drawing/2014/main" id="{C13CD744-3FF9-494F-ABFD-62727DD423A0}"/>
                </a:ext>
              </a:extLst>
            </p:cNvPr>
            <p:cNvSpPr txBox="1"/>
            <p:nvPr/>
          </p:nvSpPr>
          <p:spPr>
            <a:xfrm>
              <a:off x="1480017" y="4321968"/>
              <a:ext cx="393056" cy="307777"/>
            </a:xfrm>
            <a:prstGeom prst="rect">
              <a:avLst/>
            </a:prstGeom>
            <a:noFill/>
            <a:ln>
              <a:noFill/>
            </a:ln>
          </p:spPr>
          <p:txBody>
            <a:bodyPr spcFirstLastPara="1" wrap="square" lIns="121900" tIns="60933" rIns="121900" bIns="60933" anchor="t" anchorCtr="0">
              <a:noAutofit/>
            </a:bodyPr>
            <a:lstStyle/>
            <a:p>
              <a:pPr defTabSz="1219170"/>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To</a:t>
              </a:r>
              <a:endParaRPr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cxnSp>
          <p:nvCxnSpPr>
            <p:cNvPr id="24" name="Google Shape;760;p46">
              <a:extLst>
                <a:ext uri="{FF2B5EF4-FFF2-40B4-BE49-F238E27FC236}">
                  <a16:creationId xmlns:a16="http://schemas.microsoft.com/office/drawing/2014/main" id="{EE1D6F0E-1C3B-5945-A699-1513AEA11731}"/>
                </a:ext>
              </a:extLst>
            </p:cNvPr>
            <p:cNvCxnSpPr>
              <a:cxnSpLocks/>
            </p:cNvCxnSpPr>
            <p:nvPr/>
          </p:nvCxnSpPr>
          <p:spPr>
            <a:xfrm>
              <a:off x="1736962" y="4442739"/>
              <a:ext cx="198347" cy="0"/>
            </a:xfrm>
            <a:prstGeom prst="straightConnector1">
              <a:avLst/>
            </a:prstGeom>
            <a:noFill/>
            <a:ln w="19050" cap="flat" cmpd="sng">
              <a:solidFill>
                <a:schemeClr val="bg1">
                  <a:lumMod val="65000"/>
                </a:schemeClr>
              </a:solidFill>
              <a:prstDash val="solid"/>
              <a:round/>
              <a:headEnd type="none" w="sm" len="sm"/>
              <a:tailEnd type="triangle" w="med" len="med"/>
            </a:ln>
          </p:spPr>
        </p:cxnSp>
        <p:cxnSp>
          <p:nvCxnSpPr>
            <p:cNvPr id="55" name="Google Shape;760;p46">
              <a:extLst>
                <a:ext uri="{FF2B5EF4-FFF2-40B4-BE49-F238E27FC236}">
                  <a16:creationId xmlns:a16="http://schemas.microsoft.com/office/drawing/2014/main" id="{1A0F8CC0-6C88-AF4F-96AE-E67BE5C4CEF0}"/>
                </a:ext>
              </a:extLst>
            </p:cNvPr>
            <p:cNvCxnSpPr>
              <a:cxnSpLocks/>
            </p:cNvCxnSpPr>
            <p:nvPr/>
          </p:nvCxnSpPr>
          <p:spPr>
            <a:xfrm>
              <a:off x="1337181" y="4442739"/>
              <a:ext cx="198347" cy="0"/>
            </a:xfrm>
            <a:prstGeom prst="straightConnector1">
              <a:avLst/>
            </a:prstGeom>
            <a:noFill/>
            <a:ln w="19050" cap="flat" cmpd="sng">
              <a:solidFill>
                <a:schemeClr val="bg1">
                  <a:lumMod val="65000"/>
                </a:schemeClr>
              </a:solidFill>
              <a:prstDash val="solid"/>
              <a:round/>
              <a:headEnd type="none" w="sm" len="sm"/>
              <a:tailEnd type="triangle" w="med" len="med"/>
            </a:ln>
          </p:spPr>
        </p:cxnSp>
      </p:grpSp>
      <p:sp>
        <p:nvSpPr>
          <p:cNvPr id="27" name="Google Shape;763;p46">
            <a:extLst>
              <a:ext uri="{FF2B5EF4-FFF2-40B4-BE49-F238E27FC236}">
                <a16:creationId xmlns:a16="http://schemas.microsoft.com/office/drawing/2014/main" id="{5AD93ED6-7BF7-3842-A813-501E21C2EC4A}"/>
              </a:ext>
            </a:extLst>
          </p:cNvPr>
          <p:cNvSpPr txBox="1"/>
          <p:nvPr/>
        </p:nvSpPr>
        <p:spPr>
          <a:xfrm>
            <a:off x="330201" y="2166146"/>
            <a:ext cx="2486959" cy="800219"/>
          </a:xfrm>
          <a:prstGeom prst="rect">
            <a:avLst/>
          </a:prstGeom>
          <a:noFill/>
          <a:ln>
            <a:noFill/>
          </a:ln>
        </p:spPr>
        <p:txBody>
          <a:bodyPr spcFirstLastPara="1" wrap="square" lIns="121900" tIns="60933" rIns="121900" bIns="60933" anchor="t" anchorCtr="0">
            <a:noAutofit/>
          </a:bodyPr>
          <a:lstStyle/>
          <a:p>
            <a:pPr defTabSz="1219170"/>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How are you keeping up with </a:t>
            </a:r>
            <a:r>
              <a:rPr lang="en-US" sz="1000" u="sng" dirty="0">
                <a:solidFill>
                  <a:schemeClr val="accent1"/>
                </a:solidFill>
                <a:latin typeface="Verdana" panose="020B0604030504040204" pitchFamily="34" charset="0"/>
                <a:ea typeface="Verdana" panose="020B0604030504040204" pitchFamily="34" charset="0"/>
                <a:cs typeface="Verdana" panose="020B0604030504040204" pitchFamily="34" charset="0"/>
              </a:rPr>
              <a:t>rapid digitalization</a:t>
            </a:r>
            <a:r>
              <a:rPr lang="en-US" sz="1000" dirty="0">
                <a:solidFill>
                  <a:schemeClr val="accent1"/>
                </a:solidFill>
                <a:latin typeface="Verdana" panose="020B0604030504040204" pitchFamily="34" charset="0"/>
                <a:ea typeface="Verdana" panose="020B0604030504040204" pitchFamily="34" charset="0"/>
                <a:cs typeface="Verdana" panose="020B0604030504040204" pitchFamily="34" charset="0"/>
              </a:rPr>
              <a:t> </a:t>
            </a:r>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within your industry?</a:t>
            </a:r>
            <a:endParaRPr sz="1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0" name="Google Shape;766;p46">
            <a:extLst>
              <a:ext uri="{FF2B5EF4-FFF2-40B4-BE49-F238E27FC236}">
                <a16:creationId xmlns:a16="http://schemas.microsoft.com/office/drawing/2014/main" id="{0772F529-F777-BB4B-9373-39AF84C9EBF4}"/>
              </a:ext>
            </a:extLst>
          </p:cNvPr>
          <p:cNvSpPr txBox="1"/>
          <p:nvPr/>
        </p:nvSpPr>
        <p:spPr>
          <a:xfrm>
            <a:off x="4631384" y="1775117"/>
            <a:ext cx="2666676" cy="497617"/>
          </a:xfrm>
          <a:prstGeom prst="rect">
            <a:avLst/>
          </a:prstGeom>
          <a:noFill/>
          <a:ln>
            <a:noFill/>
          </a:ln>
        </p:spPr>
        <p:txBody>
          <a:bodyPr spcFirstLastPara="1" wrap="square" lIns="121900" tIns="60933" rIns="121900" bIns="60933" anchor="t" anchorCtr="0">
            <a:noAutofit/>
          </a:bodyPr>
          <a:lstStyle/>
          <a:p>
            <a:pPr defTabSz="1219170"/>
            <a:r>
              <a:rPr lang="en-US" sz="1000" dirty="0">
                <a:solidFill>
                  <a:schemeClr val="bg1"/>
                </a:solidFill>
                <a:latin typeface="Verdana" panose="020B0604030504040204" pitchFamily="34" charset="0"/>
                <a:ea typeface="Verdana" panose="020B0604030504040204" pitchFamily="34" charset="0"/>
                <a:cs typeface="Verdana" panose="020B0604030504040204" pitchFamily="34" charset="0"/>
              </a:rPr>
              <a:t>You have have multiple system of records - all </a:t>
            </a:r>
            <a:r>
              <a:rPr lang="en-US" sz="1000" u="sng" dirty="0">
                <a:solidFill>
                  <a:schemeClr val="accent1"/>
                </a:solidFill>
                <a:latin typeface="Verdana" panose="020B0604030504040204" pitchFamily="34" charset="0"/>
                <a:ea typeface="Verdana" panose="020B0604030504040204" pitchFamily="34" charset="0"/>
                <a:cs typeface="Verdana" panose="020B0604030504040204" pitchFamily="34" charset="0"/>
              </a:rPr>
              <a:t>on-premise</a:t>
            </a:r>
            <a:r>
              <a:rPr lang="en-US" sz="1000" dirty="0">
                <a:latin typeface="Verdana" panose="020B0604030504040204" pitchFamily="34" charset="0"/>
                <a:ea typeface="Verdana" panose="020B0604030504040204" pitchFamily="34" charset="0"/>
                <a:cs typeface="Verdana" panose="020B0604030504040204" pitchFamily="34" charset="0"/>
              </a:rPr>
              <a:t>.</a:t>
            </a:r>
            <a:endParaRPr sz="1000" dirty="0">
              <a:latin typeface="Verdana" panose="020B0604030504040204" pitchFamily="34" charset="0"/>
              <a:ea typeface="Verdana" panose="020B0604030504040204" pitchFamily="34" charset="0"/>
              <a:cs typeface="Verdana" panose="020B0604030504040204" pitchFamily="34" charset="0"/>
            </a:endParaRPr>
          </a:p>
        </p:txBody>
      </p:sp>
      <p:sp>
        <p:nvSpPr>
          <p:cNvPr id="31" name="Google Shape;767;p46">
            <a:extLst>
              <a:ext uri="{FF2B5EF4-FFF2-40B4-BE49-F238E27FC236}">
                <a16:creationId xmlns:a16="http://schemas.microsoft.com/office/drawing/2014/main" id="{9E1F7471-C83D-C44F-BF85-2717D99136C4}"/>
              </a:ext>
            </a:extLst>
          </p:cNvPr>
          <p:cNvSpPr/>
          <p:nvPr/>
        </p:nvSpPr>
        <p:spPr>
          <a:xfrm rot="5400000">
            <a:off x="10228571" y="2979168"/>
            <a:ext cx="883341" cy="551887"/>
          </a:xfrm>
          <a:prstGeom prst="rightArrow">
            <a:avLst>
              <a:gd name="adj1" fmla="val 50000"/>
              <a:gd name="adj2" fmla="val 50000"/>
            </a:avLst>
          </a:prstGeom>
          <a:noFill/>
          <a:ln w="25400" cap="flat" cmpd="sng">
            <a:solidFill>
              <a:schemeClr val="bg1">
                <a:lumMod val="75000"/>
              </a:schemeClr>
            </a:solidFill>
            <a:prstDash val="solid"/>
            <a:round/>
            <a:headEnd type="none" w="sm" len="sm"/>
            <a:tailEnd type="none" w="sm" len="sm"/>
          </a:ln>
        </p:spPr>
        <p:txBody>
          <a:bodyPr spcFirstLastPara="1" wrap="square" lIns="121900" tIns="60933" rIns="121900" bIns="60933" anchor="ctr" anchorCtr="0">
            <a:noAutofit/>
          </a:bodyPr>
          <a:lstStyle/>
          <a:p>
            <a:pPr algn="ctr" defTabSz="1219170"/>
            <a:endParaRPr sz="120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34" name="Google Shape;770;p46">
            <a:extLst>
              <a:ext uri="{FF2B5EF4-FFF2-40B4-BE49-F238E27FC236}">
                <a16:creationId xmlns:a16="http://schemas.microsoft.com/office/drawing/2014/main" id="{E67166E2-0588-6E43-A2B3-F1684D1E7010}"/>
              </a:ext>
            </a:extLst>
          </p:cNvPr>
          <p:cNvSpPr/>
          <p:nvPr/>
        </p:nvSpPr>
        <p:spPr>
          <a:xfrm rot="1013">
            <a:off x="7563392" y="1386821"/>
            <a:ext cx="1091546" cy="524534"/>
          </a:xfrm>
          <a:prstGeom prst="rightArrow">
            <a:avLst>
              <a:gd name="adj1" fmla="val 50000"/>
              <a:gd name="adj2" fmla="val 71063"/>
            </a:avLst>
          </a:prstGeom>
          <a:noFill/>
          <a:ln w="25400" cap="flat" cmpd="sng">
            <a:solidFill>
              <a:schemeClr val="bg1">
                <a:lumMod val="75000"/>
              </a:schemeClr>
            </a:solidFill>
            <a:prstDash val="solid"/>
            <a:round/>
            <a:headEnd type="none" w="sm" len="sm"/>
            <a:tailEnd type="none" w="sm" len="sm"/>
          </a:ln>
        </p:spPr>
        <p:txBody>
          <a:bodyPr spcFirstLastPara="1" wrap="square" lIns="121900" tIns="60933" rIns="121900" bIns="60933" anchor="ctr" anchorCtr="0">
            <a:noAutofit/>
          </a:bodyPr>
          <a:lstStyle/>
          <a:p>
            <a:pPr algn="ctr" defTabSz="1219170"/>
            <a:endParaRPr sz="120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35" name="Google Shape;771;p46">
            <a:extLst>
              <a:ext uri="{FF2B5EF4-FFF2-40B4-BE49-F238E27FC236}">
                <a16:creationId xmlns:a16="http://schemas.microsoft.com/office/drawing/2014/main" id="{1667B53C-8441-CB4E-BFCC-C96FF60AD5D5}"/>
              </a:ext>
            </a:extLst>
          </p:cNvPr>
          <p:cNvSpPr/>
          <p:nvPr/>
        </p:nvSpPr>
        <p:spPr>
          <a:xfrm rot="1013">
            <a:off x="3082492" y="1388380"/>
            <a:ext cx="1091546" cy="524534"/>
          </a:xfrm>
          <a:prstGeom prst="rightArrow">
            <a:avLst>
              <a:gd name="adj1" fmla="val 50000"/>
              <a:gd name="adj2" fmla="val 71063"/>
            </a:avLst>
          </a:prstGeom>
          <a:noFill/>
          <a:ln w="25400" cap="flat" cmpd="sng">
            <a:solidFill>
              <a:schemeClr val="bg1">
                <a:lumMod val="75000"/>
              </a:schemeClr>
            </a:solidFill>
            <a:prstDash val="solid"/>
            <a:round/>
            <a:headEnd type="none" w="sm" len="sm"/>
            <a:tailEnd type="none" w="sm" len="sm"/>
          </a:ln>
        </p:spPr>
        <p:txBody>
          <a:bodyPr spcFirstLastPara="1" wrap="square" lIns="121900" tIns="60933" rIns="121900" bIns="60933" anchor="ctr" anchorCtr="0">
            <a:noAutofit/>
          </a:bodyPr>
          <a:lstStyle/>
          <a:p>
            <a:pPr algn="ctr" defTabSz="1219170"/>
            <a:endParaRPr sz="120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36" name="Google Shape;772;p46">
            <a:extLst>
              <a:ext uri="{FF2B5EF4-FFF2-40B4-BE49-F238E27FC236}">
                <a16:creationId xmlns:a16="http://schemas.microsoft.com/office/drawing/2014/main" id="{F39B2138-ADAB-7146-8136-CF3018203BA9}"/>
              </a:ext>
            </a:extLst>
          </p:cNvPr>
          <p:cNvSpPr/>
          <p:nvPr/>
        </p:nvSpPr>
        <p:spPr>
          <a:xfrm rot="-10798987">
            <a:off x="4263148" y="4673556"/>
            <a:ext cx="1091546" cy="524534"/>
          </a:xfrm>
          <a:prstGeom prst="rightArrow">
            <a:avLst>
              <a:gd name="adj1" fmla="val 50000"/>
              <a:gd name="adj2" fmla="val 71063"/>
            </a:avLst>
          </a:prstGeom>
          <a:noFill/>
          <a:ln w="25400" cap="flat" cmpd="sng">
            <a:solidFill>
              <a:schemeClr val="bg1">
                <a:lumMod val="75000"/>
              </a:schemeClr>
            </a:solidFill>
            <a:prstDash val="solid"/>
            <a:round/>
            <a:headEnd type="none" w="sm" len="sm"/>
            <a:tailEnd type="none" w="sm" len="sm"/>
          </a:ln>
        </p:spPr>
        <p:txBody>
          <a:bodyPr spcFirstLastPara="1" wrap="square" lIns="121900" tIns="60933" rIns="121900" bIns="60933" anchor="ctr" anchorCtr="0">
            <a:noAutofit/>
          </a:bodyPr>
          <a:lstStyle/>
          <a:p>
            <a:pPr algn="ctr" defTabSz="1219170"/>
            <a:endParaRPr sz="120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37" name="Google Shape;773;p46">
            <a:extLst>
              <a:ext uri="{FF2B5EF4-FFF2-40B4-BE49-F238E27FC236}">
                <a16:creationId xmlns:a16="http://schemas.microsoft.com/office/drawing/2014/main" id="{A7E48955-EC12-D140-AB58-4DF9F002CB1B}"/>
              </a:ext>
            </a:extLst>
          </p:cNvPr>
          <p:cNvSpPr/>
          <p:nvPr/>
        </p:nvSpPr>
        <p:spPr>
          <a:xfrm rot="-10798987">
            <a:off x="8109241" y="4673557"/>
            <a:ext cx="1091546" cy="524534"/>
          </a:xfrm>
          <a:prstGeom prst="rightArrow">
            <a:avLst>
              <a:gd name="adj1" fmla="val 50000"/>
              <a:gd name="adj2" fmla="val 71063"/>
            </a:avLst>
          </a:prstGeom>
          <a:noFill/>
          <a:ln w="25400" cap="flat" cmpd="sng">
            <a:solidFill>
              <a:schemeClr val="bg1">
                <a:lumMod val="75000"/>
              </a:schemeClr>
            </a:solidFill>
            <a:prstDash val="solid"/>
            <a:round/>
            <a:headEnd type="none" w="sm" len="sm"/>
            <a:tailEnd type="none" w="sm" len="sm"/>
          </a:ln>
        </p:spPr>
        <p:txBody>
          <a:bodyPr spcFirstLastPara="1" wrap="square" lIns="121900" tIns="60933" rIns="121900" bIns="60933" anchor="ctr" anchorCtr="0">
            <a:noAutofit/>
          </a:bodyPr>
          <a:lstStyle/>
          <a:p>
            <a:pPr algn="ctr" defTabSz="1219170"/>
            <a:endParaRPr sz="120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38" name="Google Shape;774;p46">
            <a:extLst>
              <a:ext uri="{FF2B5EF4-FFF2-40B4-BE49-F238E27FC236}">
                <a16:creationId xmlns:a16="http://schemas.microsoft.com/office/drawing/2014/main" id="{F1670222-E71A-CF44-8019-84DF8EB88C0D}"/>
              </a:ext>
            </a:extLst>
          </p:cNvPr>
          <p:cNvSpPr txBox="1"/>
          <p:nvPr/>
        </p:nvSpPr>
        <p:spPr>
          <a:xfrm>
            <a:off x="695113" y="3503898"/>
            <a:ext cx="1889913" cy="593326"/>
          </a:xfrm>
          <a:prstGeom prst="rect">
            <a:avLst/>
          </a:prstGeom>
          <a:noFill/>
          <a:ln>
            <a:noFill/>
          </a:ln>
        </p:spPr>
        <p:txBody>
          <a:bodyPr spcFirstLastPara="1" wrap="square" lIns="121900" tIns="121900" rIns="121900" bIns="121900" anchor="t" anchorCtr="0">
            <a:noAutofit/>
          </a:bodyPr>
          <a:lstStyle/>
          <a:p>
            <a:pPr defTabSz="1219170"/>
            <a:r>
              <a:rPr lang="en-US" sz="1200" b="1" i="1" dirty="0">
                <a:solidFill>
                  <a:schemeClr val="bg1"/>
                </a:solidFill>
                <a:latin typeface="Verdana" panose="020B0604030504040204" pitchFamily="34" charset="0"/>
                <a:ea typeface="Verdana" panose="020B0604030504040204" pitchFamily="34" charset="0"/>
                <a:cs typeface="Verdana" panose="020B0604030504040204" pitchFamily="34" charset="0"/>
              </a:rPr>
              <a:t>Foundation for Constant Change</a:t>
            </a:r>
            <a:endParaRPr sz="1200" b="1" i="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41" name="Picture 40">
            <a:extLst>
              <a:ext uri="{FF2B5EF4-FFF2-40B4-BE49-F238E27FC236}">
                <a16:creationId xmlns:a16="http://schemas.microsoft.com/office/drawing/2014/main" id="{C5D7B2B6-96F5-8447-A504-8E852F249D55}"/>
              </a:ext>
            </a:extLst>
          </p:cNvPr>
          <p:cNvPicPr>
            <a:picLocks noChangeAspect="1"/>
          </p:cNvPicPr>
          <p:nvPr/>
        </p:nvPicPr>
        <p:blipFill>
          <a:blip r:embed="rId4"/>
          <a:stretch>
            <a:fillRect/>
          </a:stretch>
        </p:blipFill>
        <p:spPr>
          <a:xfrm>
            <a:off x="4190305" y="2792451"/>
            <a:ext cx="4019876" cy="1164089"/>
          </a:xfrm>
          <a:prstGeom prst="rect">
            <a:avLst/>
          </a:prstGeom>
        </p:spPr>
      </p:pic>
      <p:sp>
        <p:nvSpPr>
          <p:cNvPr id="33" name="Chevron 32">
            <a:extLst>
              <a:ext uri="{FF2B5EF4-FFF2-40B4-BE49-F238E27FC236}">
                <a16:creationId xmlns:a16="http://schemas.microsoft.com/office/drawing/2014/main" id="{6F4F510C-29AE-D949-981C-D1A72BD17E7C}"/>
              </a:ext>
            </a:extLst>
          </p:cNvPr>
          <p:cNvSpPr/>
          <p:nvPr/>
        </p:nvSpPr>
        <p:spPr>
          <a:xfrm rot="16200000">
            <a:off x="1416832" y="3087090"/>
            <a:ext cx="321547" cy="546490"/>
          </a:xfrm>
          <a:prstGeom prst="chevron">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Verdana" charset="0"/>
              <a:ea typeface="Verdana" charset="0"/>
              <a:cs typeface="Verdana" charset="0"/>
            </a:endParaRPr>
          </a:p>
        </p:txBody>
      </p:sp>
      <p:sp>
        <p:nvSpPr>
          <p:cNvPr id="42" name="Chevron 41">
            <a:extLst>
              <a:ext uri="{FF2B5EF4-FFF2-40B4-BE49-F238E27FC236}">
                <a16:creationId xmlns:a16="http://schemas.microsoft.com/office/drawing/2014/main" id="{F8AA418D-426B-C640-9204-5F2BF01EA672}"/>
              </a:ext>
            </a:extLst>
          </p:cNvPr>
          <p:cNvSpPr/>
          <p:nvPr/>
        </p:nvSpPr>
        <p:spPr>
          <a:xfrm rot="16200000">
            <a:off x="1416833" y="2835878"/>
            <a:ext cx="321547" cy="54649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Verdana" charset="0"/>
              <a:ea typeface="Verdana" charset="0"/>
              <a:cs typeface="Verdana" charset="0"/>
            </a:endParaRPr>
          </a:p>
        </p:txBody>
      </p:sp>
      <p:pic>
        <p:nvPicPr>
          <p:cNvPr id="43" name="Picture 42">
            <a:extLst>
              <a:ext uri="{FF2B5EF4-FFF2-40B4-BE49-F238E27FC236}">
                <a16:creationId xmlns:a16="http://schemas.microsoft.com/office/drawing/2014/main" id="{34CB62E8-02FB-BD46-8661-F7D0308C3783}"/>
              </a:ext>
            </a:extLst>
          </p:cNvPr>
          <p:cNvPicPr>
            <a:picLocks noChangeAspect="1"/>
          </p:cNvPicPr>
          <p:nvPr/>
        </p:nvPicPr>
        <p:blipFill>
          <a:blip r:embed="rId5"/>
          <a:stretch>
            <a:fillRect/>
          </a:stretch>
        </p:blipFill>
        <p:spPr>
          <a:xfrm>
            <a:off x="951963" y="1021960"/>
            <a:ext cx="1132850" cy="1132850"/>
          </a:xfrm>
          <a:prstGeom prst="rect">
            <a:avLst/>
          </a:prstGeom>
        </p:spPr>
      </p:pic>
      <p:pic>
        <p:nvPicPr>
          <p:cNvPr id="45" name="Picture 44">
            <a:extLst>
              <a:ext uri="{FF2B5EF4-FFF2-40B4-BE49-F238E27FC236}">
                <a16:creationId xmlns:a16="http://schemas.microsoft.com/office/drawing/2014/main" id="{2A24DD8E-6173-5743-B526-9CA7EEE5EA2A}"/>
              </a:ext>
            </a:extLst>
          </p:cNvPr>
          <p:cNvPicPr>
            <a:picLocks noChangeAspect="1"/>
          </p:cNvPicPr>
          <p:nvPr/>
        </p:nvPicPr>
        <p:blipFill>
          <a:blip r:embed="rId6"/>
          <a:stretch>
            <a:fillRect/>
          </a:stretch>
        </p:blipFill>
        <p:spPr>
          <a:xfrm>
            <a:off x="5388184" y="872041"/>
            <a:ext cx="897745" cy="897745"/>
          </a:xfrm>
          <a:prstGeom prst="rect">
            <a:avLst/>
          </a:prstGeom>
        </p:spPr>
      </p:pic>
      <p:pic>
        <p:nvPicPr>
          <p:cNvPr id="47" name="Picture 46">
            <a:extLst>
              <a:ext uri="{FF2B5EF4-FFF2-40B4-BE49-F238E27FC236}">
                <a16:creationId xmlns:a16="http://schemas.microsoft.com/office/drawing/2014/main" id="{34E413ED-DEA5-DA40-8430-101CE37C4276}"/>
              </a:ext>
            </a:extLst>
          </p:cNvPr>
          <p:cNvPicPr>
            <a:picLocks noChangeAspect="1"/>
          </p:cNvPicPr>
          <p:nvPr/>
        </p:nvPicPr>
        <p:blipFill>
          <a:blip r:embed="rId7"/>
          <a:stretch>
            <a:fillRect/>
          </a:stretch>
        </p:blipFill>
        <p:spPr>
          <a:xfrm>
            <a:off x="9725088" y="607006"/>
            <a:ext cx="1162780" cy="1162780"/>
          </a:xfrm>
          <a:prstGeom prst="rect">
            <a:avLst/>
          </a:prstGeom>
        </p:spPr>
      </p:pic>
      <p:pic>
        <p:nvPicPr>
          <p:cNvPr id="49" name="Picture 48">
            <a:extLst>
              <a:ext uri="{FF2B5EF4-FFF2-40B4-BE49-F238E27FC236}">
                <a16:creationId xmlns:a16="http://schemas.microsoft.com/office/drawing/2014/main" id="{07F36BA9-3695-4A40-B409-977F9233DE62}"/>
              </a:ext>
            </a:extLst>
          </p:cNvPr>
          <p:cNvPicPr>
            <a:picLocks noChangeAspect="1"/>
          </p:cNvPicPr>
          <p:nvPr/>
        </p:nvPicPr>
        <p:blipFill>
          <a:blip r:embed="rId8"/>
          <a:stretch>
            <a:fillRect/>
          </a:stretch>
        </p:blipFill>
        <p:spPr>
          <a:xfrm>
            <a:off x="10167046" y="4004966"/>
            <a:ext cx="1092065" cy="1092065"/>
          </a:xfrm>
          <a:prstGeom prst="rect">
            <a:avLst/>
          </a:prstGeom>
        </p:spPr>
      </p:pic>
      <p:pic>
        <p:nvPicPr>
          <p:cNvPr id="51" name="Picture 50">
            <a:extLst>
              <a:ext uri="{FF2B5EF4-FFF2-40B4-BE49-F238E27FC236}">
                <a16:creationId xmlns:a16="http://schemas.microsoft.com/office/drawing/2014/main" id="{6CF68FBE-58B5-C04A-9F74-9FDB6D931DD9}"/>
              </a:ext>
            </a:extLst>
          </p:cNvPr>
          <p:cNvPicPr>
            <a:picLocks noChangeAspect="1"/>
          </p:cNvPicPr>
          <p:nvPr/>
        </p:nvPicPr>
        <p:blipFill>
          <a:blip r:embed="rId9"/>
          <a:stretch>
            <a:fillRect/>
          </a:stretch>
        </p:blipFill>
        <p:spPr>
          <a:xfrm>
            <a:off x="6170050" y="4419567"/>
            <a:ext cx="1092065" cy="1092065"/>
          </a:xfrm>
          <a:prstGeom prst="rect">
            <a:avLst/>
          </a:prstGeom>
        </p:spPr>
      </p:pic>
      <p:pic>
        <p:nvPicPr>
          <p:cNvPr id="57" name="Picture 56">
            <a:extLst>
              <a:ext uri="{FF2B5EF4-FFF2-40B4-BE49-F238E27FC236}">
                <a16:creationId xmlns:a16="http://schemas.microsoft.com/office/drawing/2014/main" id="{0637BBE4-B77E-7549-A46E-A7CE5ED8961A}"/>
              </a:ext>
            </a:extLst>
          </p:cNvPr>
          <p:cNvPicPr>
            <a:picLocks noChangeAspect="1"/>
          </p:cNvPicPr>
          <p:nvPr/>
        </p:nvPicPr>
        <p:blipFill>
          <a:blip r:embed="rId10"/>
          <a:stretch>
            <a:fillRect/>
          </a:stretch>
        </p:blipFill>
        <p:spPr>
          <a:xfrm>
            <a:off x="405895" y="4419925"/>
            <a:ext cx="839248" cy="839248"/>
          </a:xfrm>
          <a:prstGeom prst="rect">
            <a:avLst/>
          </a:prstGeom>
        </p:spPr>
      </p:pic>
      <p:pic>
        <p:nvPicPr>
          <p:cNvPr id="59" name="Picture 58">
            <a:extLst>
              <a:ext uri="{FF2B5EF4-FFF2-40B4-BE49-F238E27FC236}">
                <a16:creationId xmlns:a16="http://schemas.microsoft.com/office/drawing/2014/main" id="{2559F946-8041-7149-8800-93EC0E40D85E}"/>
              </a:ext>
            </a:extLst>
          </p:cNvPr>
          <p:cNvPicPr>
            <a:picLocks noChangeAspect="1"/>
          </p:cNvPicPr>
          <p:nvPr/>
        </p:nvPicPr>
        <p:blipFill>
          <a:blip r:embed="rId11"/>
          <a:stretch>
            <a:fillRect/>
          </a:stretch>
        </p:blipFill>
        <p:spPr>
          <a:xfrm>
            <a:off x="2535998" y="4372490"/>
            <a:ext cx="920513" cy="920513"/>
          </a:xfrm>
          <a:prstGeom prst="rect">
            <a:avLst/>
          </a:prstGeom>
        </p:spPr>
      </p:pic>
      <p:grpSp>
        <p:nvGrpSpPr>
          <p:cNvPr id="62" name="Group 61">
            <a:extLst>
              <a:ext uri="{FF2B5EF4-FFF2-40B4-BE49-F238E27FC236}">
                <a16:creationId xmlns:a16="http://schemas.microsoft.com/office/drawing/2014/main" id="{D59FF30A-F55B-394D-9841-2E117A03A698}"/>
              </a:ext>
            </a:extLst>
          </p:cNvPr>
          <p:cNvGrpSpPr/>
          <p:nvPr/>
        </p:nvGrpSpPr>
        <p:grpSpPr>
          <a:xfrm>
            <a:off x="-1" y="1201"/>
            <a:ext cx="12192001" cy="6856799"/>
            <a:chOff x="-1" y="1201"/>
            <a:chExt cx="12192001" cy="6856799"/>
          </a:xfrm>
        </p:grpSpPr>
        <p:pic>
          <p:nvPicPr>
            <p:cNvPr id="63" name="Picture 62">
              <a:extLst>
                <a:ext uri="{FF2B5EF4-FFF2-40B4-BE49-F238E27FC236}">
                  <a16:creationId xmlns:a16="http://schemas.microsoft.com/office/drawing/2014/main" id="{4747E184-054E-514B-938E-76ED6C7F07CC}"/>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r="27640"/>
            <a:stretch/>
          </p:blipFill>
          <p:spPr>
            <a:xfrm>
              <a:off x="9104241" y="6339632"/>
              <a:ext cx="3087759" cy="518368"/>
            </a:xfrm>
            <a:prstGeom prst="rect">
              <a:avLst/>
            </a:prstGeom>
          </p:spPr>
        </p:pic>
        <p:pic>
          <p:nvPicPr>
            <p:cNvPr id="64" name="Picture 63">
              <a:extLst>
                <a:ext uri="{FF2B5EF4-FFF2-40B4-BE49-F238E27FC236}">
                  <a16:creationId xmlns:a16="http://schemas.microsoft.com/office/drawing/2014/main" id="{595EFE60-CB85-004D-A4C0-0AD22098E18E}"/>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1021261" y="6467757"/>
              <a:ext cx="901797" cy="235697"/>
            </a:xfrm>
            <a:prstGeom prst="rect">
              <a:avLst/>
            </a:prstGeom>
          </p:spPr>
        </p:pic>
        <p:pic>
          <p:nvPicPr>
            <p:cNvPr id="65" name="Picture 64">
              <a:extLst>
                <a:ext uri="{FF2B5EF4-FFF2-40B4-BE49-F238E27FC236}">
                  <a16:creationId xmlns:a16="http://schemas.microsoft.com/office/drawing/2014/main" id="{59C1FCA6-81EF-2147-ADDB-7A0E23D7A7AC}"/>
                </a:ext>
              </a:extLst>
            </p:cNvPr>
            <p:cNvPicPr>
              <a:picLocks noChangeAspect="1"/>
            </p:cNvPicPr>
            <p:nvPr userDrawn="1"/>
          </p:nvPicPr>
          <p:blipFill rotWithShape="1">
            <a:blip r:embed="rId14"/>
            <a:srcRect l="59902"/>
            <a:stretch/>
          </p:blipFill>
          <p:spPr>
            <a:xfrm>
              <a:off x="-1" y="1201"/>
              <a:ext cx="927101" cy="315596"/>
            </a:xfrm>
            <a:prstGeom prst="rect">
              <a:avLst/>
            </a:prstGeom>
          </p:spPr>
        </p:pic>
      </p:grpSp>
    </p:spTree>
    <p:extLst>
      <p:ext uri="{BB962C8B-B14F-4D97-AF65-F5344CB8AC3E}">
        <p14:creationId xmlns:p14="http://schemas.microsoft.com/office/powerpoint/2010/main" val="3173511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7B325F-ADE5-E74B-BD1E-90C2E0A9B68A}"/>
              </a:ext>
            </a:extLst>
          </p:cNvPr>
          <p:cNvPicPr>
            <a:picLocks noChangeAspect="1"/>
          </p:cNvPicPr>
          <p:nvPr/>
        </p:nvPicPr>
        <p:blipFill rotWithShape="1">
          <a:blip r:embed="rId3"/>
          <a:srcRect t="2129" b="2058"/>
          <a:stretch/>
        </p:blipFill>
        <p:spPr>
          <a:xfrm>
            <a:off x="-8659" y="0"/>
            <a:ext cx="12200660" cy="6858000"/>
          </a:xfrm>
          <a:prstGeom prst="rect">
            <a:avLst/>
          </a:prstGeom>
        </p:spPr>
      </p:pic>
      <p:sp>
        <p:nvSpPr>
          <p:cNvPr id="13" name="Rectangle 12">
            <a:extLst>
              <a:ext uri="{FF2B5EF4-FFF2-40B4-BE49-F238E27FC236}">
                <a16:creationId xmlns:a16="http://schemas.microsoft.com/office/drawing/2014/main" id="{1D896D68-9F16-BD4D-98AD-B6059BB6EFB1}"/>
              </a:ext>
            </a:extLst>
          </p:cNvPr>
          <p:cNvSpPr/>
          <p:nvPr/>
        </p:nvSpPr>
        <p:spPr>
          <a:xfrm>
            <a:off x="-8660" y="0"/>
            <a:ext cx="12200659" cy="6858000"/>
          </a:xfrm>
          <a:prstGeom prst="rect">
            <a:avLst/>
          </a:prstGeom>
          <a:solidFill>
            <a:schemeClr val="tx1">
              <a:lumMod val="5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charset="0"/>
              <a:ea typeface="Verdana" charset="0"/>
              <a:cs typeface="Verdana" charset="0"/>
            </a:endParaRPr>
          </a:p>
        </p:txBody>
      </p:sp>
      <p:sp>
        <p:nvSpPr>
          <p:cNvPr id="2" name="Title 1">
            <a:extLst>
              <a:ext uri="{FF2B5EF4-FFF2-40B4-BE49-F238E27FC236}">
                <a16:creationId xmlns:a16="http://schemas.microsoft.com/office/drawing/2014/main" id="{5C889240-A870-E547-9F0A-3E5E3EC30FB1}"/>
              </a:ext>
            </a:extLst>
          </p:cNvPr>
          <p:cNvSpPr>
            <a:spLocks noGrp="1"/>
          </p:cNvSpPr>
          <p:nvPr>
            <p:ph type="title"/>
          </p:nvPr>
        </p:nvSpPr>
        <p:spPr/>
        <p:txBody>
          <a:bodyPr/>
          <a:lstStyle/>
          <a:p>
            <a:r>
              <a:rPr lang="en-US" dirty="0">
                <a:solidFill>
                  <a:schemeClr val="bg1"/>
                </a:solidFill>
              </a:rPr>
              <a:t>The </a:t>
            </a:r>
            <a:r>
              <a:rPr lang="en-US" dirty="0" err="1">
                <a:solidFill>
                  <a:schemeClr val="bg1"/>
                </a:solidFill>
              </a:rPr>
              <a:t>BiModal</a:t>
            </a:r>
            <a:r>
              <a:rPr lang="en-US" dirty="0">
                <a:solidFill>
                  <a:schemeClr val="bg1"/>
                </a:solidFill>
              </a:rPr>
              <a:t> approach to API development</a:t>
            </a:r>
          </a:p>
        </p:txBody>
      </p:sp>
      <p:sp>
        <p:nvSpPr>
          <p:cNvPr id="3" name="Footer Placeholder 2">
            <a:extLst>
              <a:ext uri="{FF2B5EF4-FFF2-40B4-BE49-F238E27FC236}">
                <a16:creationId xmlns:a16="http://schemas.microsoft.com/office/drawing/2014/main" id="{229E18DF-98AC-FC4A-BF72-12BACF3497F3}"/>
              </a:ext>
            </a:extLst>
          </p:cNvPr>
          <p:cNvSpPr>
            <a:spLocks noGrp="1"/>
          </p:cNvSpPr>
          <p:nvPr>
            <p:ph type="ftr" sz="quarter" idx="3"/>
          </p:nvPr>
        </p:nvSpPr>
        <p:spPr/>
        <p:txBody>
          <a:bodyPr/>
          <a:lstStyle/>
          <a:p>
            <a:r>
              <a:rPr lang="en-US" altLang="en-US" dirty="0">
                <a:latin typeface="Verdana" charset="0"/>
                <a:ea typeface="Verdana" charset="0"/>
                <a:cs typeface="Verdana" charset="0"/>
              </a:rPr>
              <a:t>© Copyright 2000-2019 TIBCO Software Inc.        </a:t>
            </a:r>
            <a:endParaRPr lang="en-US" dirty="0"/>
          </a:p>
        </p:txBody>
      </p:sp>
      <p:sp>
        <p:nvSpPr>
          <p:cNvPr id="4" name="Google Shape;793;p47">
            <a:extLst>
              <a:ext uri="{FF2B5EF4-FFF2-40B4-BE49-F238E27FC236}">
                <a16:creationId xmlns:a16="http://schemas.microsoft.com/office/drawing/2014/main" id="{8061A83E-84CB-C444-9B0C-1E8692984341}"/>
              </a:ext>
            </a:extLst>
          </p:cNvPr>
          <p:cNvSpPr/>
          <p:nvPr/>
        </p:nvSpPr>
        <p:spPr>
          <a:xfrm>
            <a:off x="1418564" y="1828105"/>
            <a:ext cx="9121200" cy="855146"/>
          </a:xfrm>
          <a:prstGeom prst="rect">
            <a:avLst/>
          </a:prstGeom>
          <a:noFill/>
          <a:ln w="57150" cap="flat" cmpd="sng">
            <a:solidFill>
              <a:schemeClr val="accent5">
                <a:lumMod val="20000"/>
                <a:lumOff val="80000"/>
              </a:schemeClr>
            </a:solidFill>
            <a:prstDash val="solid"/>
            <a:round/>
            <a:headEnd type="none" w="sm" len="sm"/>
            <a:tailEnd type="none" w="sm" len="sm"/>
          </a:ln>
        </p:spPr>
        <p:txBody>
          <a:bodyPr spcFirstLastPara="1" wrap="square" lIns="121900" tIns="60933" rIns="121900" bIns="60933" anchor="ctr" anchorCtr="0">
            <a:noAutofit/>
          </a:bodyPr>
          <a:lstStyle/>
          <a:p>
            <a:pPr algn="ctr" defTabSz="1219170"/>
            <a:endParaRPr sz="1867">
              <a:solidFill>
                <a:srgbClr val="FFFFFF"/>
              </a:solidFill>
            </a:endParaRPr>
          </a:p>
        </p:txBody>
      </p:sp>
      <p:sp>
        <p:nvSpPr>
          <p:cNvPr id="5" name="Google Shape;793;p47">
            <a:extLst>
              <a:ext uri="{FF2B5EF4-FFF2-40B4-BE49-F238E27FC236}">
                <a16:creationId xmlns:a16="http://schemas.microsoft.com/office/drawing/2014/main" id="{0D1A5A61-0238-F04A-B9C7-CF75071A9DC6}"/>
              </a:ext>
            </a:extLst>
          </p:cNvPr>
          <p:cNvSpPr/>
          <p:nvPr/>
        </p:nvSpPr>
        <p:spPr>
          <a:xfrm>
            <a:off x="1418564" y="3091305"/>
            <a:ext cx="9121200" cy="855146"/>
          </a:xfrm>
          <a:prstGeom prst="rect">
            <a:avLst/>
          </a:prstGeom>
          <a:noFill/>
          <a:ln w="57150" cap="flat" cmpd="sng">
            <a:solidFill>
              <a:schemeClr val="accent1">
                <a:lumMod val="60000"/>
                <a:lumOff val="40000"/>
              </a:schemeClr>
            </a:solidFill>
            <a:prstDash val="solid"/>
            <a:round/>
            <a:headEnd type="none" w="sm" len="sm"/>
            <a:tailEnd type="none" w="sm" len="sm"/>
          </a:ln>
        </p:spPr>
        <p:txBody>
          <a:bodyPr spcFirstLastPara="1" wrap="square" lIns="121900" tIns="60933" rIns="121900" bIns="60933" anchor="ctr" anchorCtr="0">
            <a:noAutofit/>
          </a:bodyPr>
          <a:lstStyle/>
          <a:p>
            <a:pPr algn="ctr" defTabSz="1219170"/>
            <a:endParaRPr sz="1867">
              <a:solidFill>
                <a:srgbClr val="FFFFFF"/>
              </a:solidFill>
            </a:endParaRPr>
          </a:p>
        </p:txBody>
      </p:sp>
      <p:sp>
        <p:nvSpPr>
          <p:cNvPr id="6" name="Google Shape;793;p47">
            <a:extLst>
              <a:ext uri="{FF2B5EF4-FFF2-40B4-BE49-F238E27FC236}">
                <a16:creationId xmlns:a16="http://schemas.microsoft.com/office/drawing/2014/main" id="{C34115C6-9B6F-AB4E-905F-9D5FCA35852F}"/>
              </a:ext>
            </a:extLst>
          </p:cNvPr>
          <p:cNvSpPr/>
          <p:nvPr/>
        </p:nvSpPr>
        <p:spPr>
          <a:xfrm>
            <a:off x="1418564" y="4354505"/>
            <a:ext cx="9121200" cy="855146"/>
          </a:xfrm>
          <a:prstGeom prst="rect">
            <a:avLst/>
          </a:prstGeom>
          <a:noFill/>
          <a:ln w="57150" cap="flat" cmpd="sng">
            <a:solidFill>
              <a:schemeClr val="accent2"/>
            </a:solidFill>
            <a:prstDash val="solid"/>
            <a:round/>
            <a:headEnd type="none" w="sm" len="sm"/>
            <a:tailEnd type="none" w="sm" len="sm"/>
          </a:ln>
        </p:spPr>
        <p:txBody>
          <a:bodyPr spcFirstLastPara="1" wrap="square" lIns="121900" tIns="60933" rIns="121900" bIns="60933" anchor="ctr" anchorCtr="0">
            <a:noAutofit/>
          </a:bodyPr>
          <a:lstStyle/>
          <a:p>
            <a:pPr algn="ctr" defTabSz="1219170"/>
            <a:endParaRPr sz="1867">
              <a:solidFill>
                <a:srgbClr val="FFFFFF"/>
              </a:solidFill>
            </a:endParaRPr>
          </a:p>
        </p:txBody>
      </p:sp>
      <p:grpSp>
        <p:nvGrpSpPr>
          <p:cNvPr id="9" name="Group 8">
            <a:extLst>
              <a:ext uri="{FF2B5EF4-FFF2-40B4-BE49-F238E27FC236}">
                <a16:creationId xmlns:a16="http://schemas.microsoft.com/office/drawing/2014/main" id="{8E837F0E-BC2D-7D43-B6AE-3955D9AA46CE}"/>
              </a:ext>
            </a:extLst>
          </p:cNvPr>
          <p:cNvGrpSpPr/>
          <p:nvPr/>
        </p:nvGrpSpPr>
        <p:grpSpPr>
          <a:xfrm>
            <a:off x="-1" y="1201"/>
            <a:ext cx="12192001" cy="6856799"/>
            <a:chOff x="-1" y="1201"/>
            <a:chExt cx="12192001" cy="6856799"/>
          </a:xfrm>
        </p:grpSpPr>
        <p:pic>
          <p:nvPicPr>
            <p:cNvPr id="10" name="Picture 9">
              <a:extLst>
                <a:ext uri="{FF2B5EF4-FFF2-40B4-BE49-F238E27FC236}">
                  <a16:creationId xmlns:a16="http://schemas.microsoft.com/office/drawing/2014/main" id="{2839C5C4-9B51-3749-AA7C-DE38960AB2D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27640"/>
            <a:stretch/>
          </p:blipFill>
          <p:spPr>
            <a:xfrm>
              <a:off x="9104241" y="6339632"/>
              <a:ext cx="3087759" cy="518368"/>
            </a:xfrm>
            <a:prstGeom prst="rect">
              <a:avLst/>
            </a:prstGeom>
          </p:spPr>
        </p:pic>
        <p:pic>
          <p:nvPicPr>
            <p:cNvPr id="11" name="Picture 10">
              <a:extLst>
                <a:ext uri="{FF2B5EF4-FFF2-40B4-BE49-F238E27FC236}">
                  <a16:creationId xmlns:a16="http://schemas.microsoft.com/office/drawing/2014/main" id="{3B880991-C066-7940-ABAF-6D5E23290F99}"/>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021261" y="6467757"/>
              <a:ext cx="901797" cy="235697"/>
            </a:xfrm>
            <a:prstGeom prst="rect">
              <a:avLst/>
            </a:prstGeom>
          </p:spPr>
        </p:pic>
        <p:pic>
          <p:nvPicPr>
            <p:cNvPr id="12" name="Picture 11">
              <a:extLst>
                <a:ext uri="{FF2B5EF4-FFF2-40B4-BE49-F238E27FC236}">
                  <a16:creationId xmlns:a16="http://schemas.microsoft.com/office/drawing/2014/main" id="{C5C4D1AB-7908-874B-9922-183C0AB97DA2}"/>
                </a:ext>
              </a:extLst>
            </p:cNvPr>
            <p:cNvPicPr>
              <a:picLocks noChangeAspect="1"/>
            </p:cNvPicPr>
            <p:nvPr userDrawn="1"/>
          </p:nvPicPr>
          <p:blipFill rotWithShape="1">
            <a:blip r:embed="rId6"/>
            <a:srcRect l="59902"/>
            <a:stretch/>
          </p:blipFill>
          <p:spPr>
            <a:xfrm>
              <a:off x="-1" y="1201"/>
              <a:ext cx="927101" cy="315596"/>
            </a:xfrm>
            <a:prstGeom prst="rect">
              <a:avLst/>
            </a:prstGeom>
          </p:spPr>
        </p:pic>
      </p:grpSp>
      <p:cxnSp>
        <p:nvCxnSpPr>
          <p:cNvPr id="15" name="Straight Connector 14">
            <a:extLst>
              <a:ext uri="{FF2B5EF4-FFF2-40B4-BE49-F238E27FC236}">
                <a16:creationId xmlns:a16="http://schemas.microsoft.com/office/drawing/2014/main" id="{E8A5C249-BC73-044F-9D8C-B7E183B99276}"/>
              </a:ext>
            </a:extLst>
          </p:cNvPr>
          <p:cNvCxnSpPr/>
          <p:nvPr/>
        </p:nvCxnSpPr>
        <p:spPr>
          <a:xfrm>
            <a:off x="685800" y="1395123"/>
            <a:ext cx="0" cy="445957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9D931C1-182D-A24A-B7BF-FF70DC96066F}"/>
              </a:ext>
            </a:extLst>
          </p:cNvPr>
          <p:cNvCxnSpPr/>
          <p:nvPr/>
        </p:nvCxnSpPr>
        <p:spPr>
          <a:xfrm>
            <a:off x="11303000" y="1395123"/>
            <a:ext cx="0" cy="445957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2A68C2-642B-1146-B48C-65CC066CC75D}"/>
              </a:ext>
            </a:extLst>
          </p:cNvPr>
          <p:cNvSpPr txBox="1"/>
          <p:nvPr/>
        </p:nvSpPr>
        <p:spPr>
          <a:xfrm rot="16200000">
            <a:off x="148022" y="3441243"/>
            <a:ext cx="768159" cy="276999"/>
          </a:xfrm>
          <a:prstGeom prst="rect">
            <a:avLst/>
          </a:prstGeom>
          <a:noFill/>
        </p:spPr>
        <p:txBody>
          <a:bodyPr wrap="none" rtlCol="0">
            <a:spAutoFit/>
          </a:bodyPr>
          <a:lstStyle/>
          <a:p>
            <a:r>
              <a:rPr lang="en-US" sz="1200" dirty="0">
                <a:solidFill>
                  <a:schemeClr val="bg1"/>
                </a:solidFill>
                <a:latin typeface="Verdana" charset="0"/>
                <a:ea typeface="Verdana" charset="0"/>
                <a:cs typeface="Verdana" charset="0"/>
              </a:rPr>
              <a:t>Change</a:t>
            </a:r>
          </a:p>
        </p:txBody>
      </p:sp>
      <p:sp>
        <p:nvSpPr>
          <p:cNvPr id="18" name="TextBox 17">
            <a:extLst>
              <a:ext uri="{FF2B5EF4-FFF2-40B4-BE49-F238E27FC236}">
                <a16:creationId xmlns:a16="http://schemas.microsoft.com/office/drawing/2014/main" id="{8808AC24-B6D1-BB4C-BB70-7B024CD24E44}"/>
              </a:ext>
            </a:extLst>
          </p:cNvPr>
          <p:cNvSpPr txBox="1"/>
          <p:nvPr/>
        </p:nvSpPr>
        <p:spPr>
          <a:xfrm rot="5400000">
            <a:off x="10914560" y="3441245"/>
            <a:ext cx="1102289" cy="276999"/>
          </a:xfrm>
          <a:prstGeom prst="rect">
            <a:avLst/>
          </a:prstGeom>
          <a:noFill/>
        </p:spPr>
        <p:txBody>
          <a:bodyPr wrap="none" rtlCol="0">
            <a:spAutoFit/>
          </a:bodyPr>
          <a:lstStyle/>
          <a:p>
            <a:r>
              <a:rPr lang="en-US" sz="1200" dirty="0">
                <a:solidFill>
                  <a:schemeClr val="bg1"/>
                </a:solidFill>
                <a:latin typeface="Verdana" charset="0"/>
                <a:ea typeface="Verdana" charset="0"/>
                <a:cs typeface="Verdana" charset="0"/>
              </a:rPr>
              <a:t>Governance</a:t>
            </a:r>
          </a:p>
        </p:txBody>
      </p:sp>
      <p:sp>
        <p:nvSpPr>
          <p:cNvPr id="19" name="TextBox 18">
            <a:extLst>
              <a:ext uri="{FF2B5EF4-FFF2-40B4-BE49-F238E27FC236}">
                <a16:creationId xmlns:a16="http://schemas.microsoft.com/office/drawing/2014/main" id="{89356CDF-1817-124E-8592-F4D91B7B582E}"/>
              </a:ext>
            </a:extLst>
          </p:cNvPr>
          <p:cNvSpPr txBox="1"/>
          <p:nvPr/>
        </p:nvSpPr>
        <p:spPr>
          <a:xfrm>
            <a:off x="459616" y="933458"/>
            <a:ext cx="452368" cy="461665"/>
          </a:xfrm>
          <a:prstGeom prst="rect">
            <a:avLst/>
          </a:prstGeom>
          <a:noFill/>
        </p:spPr>
        <p:txBody>
          <a:bodyPr wrap="none" rtlCol="0">
            <a:spAutoFit/>
          </a:bodyPr>
          <a:lstStyle/>
          <a:p>
            <a:r>
              <a:rPr lang="en-US" sz="2400" b="1" dirty="0">
                <a:solidFill>
                  <a:schemeClr val="bg1"/>
                </a:solidFill>
                <a:latin typeface="Verdana" charset="0"/>
                <a:ea typeface="Verdana" charset="0"/>
                <a:cs typeface="Verdana" charset="0"/>
              </a:rPr>
              <a:t>+</a:t>
            </a:r>
          </a:p>
        </p:txBody>
      </p:sp>
      <p:sp>
        <p:nvSpPr>
          <p:cNvPr id="20" name="TextBox 19">
            <a:extLst>
              <a:ext uri="{FF2B5EF4-FFF2-40B4-BE49-F238E27FC236}">
                <a16:creationId xmlns:a16="http://schemas.microsoft.com/office/drawing/2014/main" id="{AFBD3EAA-A0F3-074B-BD84-130A1B982CF3}"/>
              </a:ext>
            </a:extLst>
          </p:cNvPr>
          <p:cNvSpPr txBox="1"/>
          <p:nvPr/>
        </p:nvSpPr>
        <p:spPr>
          <a:xfrm>
            <a:off x="497716" y="5632458"/>
            <a:ext cx="404278" cy="461665"/>
          </a:xfrm>
          <a:prstGeom prst="rect">
            <a:avLst/>
          </a:prstGeom>
          <a:noFill/>
        </p:spPr>
        <p:txBody>
          <a:bodyPr wrap="none" rtlCol="0">
            <a:spAutoFit/>
          </a:bodyPr>
          <a:lstStyle/>
          <a:p>
            <a:r>
              <a:rPr lang="en-US" sz="2400" b="1" dirty="0">
                <a:solidFill>
                  <a:schemeClr val="bg1"/>
                </a:solidFill>
                <a:latin typeface="Verdana" charset="0"/>
                <a:ea typeface="Verdana" charset="0"/>
                <a:cs typeface="Verdana" charset="0"/>
              </a:rPr>
              <a:t>_</a:t>
            </a:r>
          </a:p>
        </p:txBody>
      </p:sp>
      <p:sp>
        <p:nvSpPr>
          <p:cNvPr id="21" name="TextBox 20">
            <a:extLst>
              <a:ext uri="{FF2B5EF4-FFF2-40B4-BE49-F238E27FC236}">
                <a16:creationId xmlns:a16="http://schemas.microsoft.com/office/drawing/2014/main" id="{CC3FCAA6-54B3-FC4C-879A-6F21DE2234BD}"/>
              </a:ext>
            </a:extLst>
          </p:cNvPr>
          <p:cNvSpPr txBox="1"/>
          <p:nvPr/>
        </p:nvSpPr>
        <p:spPr>
          <a:xfrm>
            <a:off x="11089516" y="933458"/>
            <a:ext cx="452368" cy="461665"/>
          </a:xfrm>
          <a:prstGeom prst="rect">
            <a:avLst/>
          </a:prstGeom>
          <a:noFill/>
        </p:spPr>
        <p:txBody>
          <a:bodyPr wrap="none" rtlCol="0">
            <a:spAutoFit/>
          </a:bodyPr>
          <a:lstStyle/>
          <a:p>
            <a:r>
              <a:rPr lang="en-US" sz="2400" b="1" dirty="0">
                <a:solidFill>
                  <a:schemeClr val="bg1"/>
                </a:solidFill>
                <a:latin typeface="Verdana" charset="0"/>
                <a:ea typeface="Verdana" charset="0"/>
                <a:cs typeface="Verdana" charset="0"/>
              </a:rPr>
              <a:t>+</a:t>
            </a:r>
          </a:p>
        </p:txBody>
      </p:sp>
      <p:sp>
        <p:nvSpPr>
          <p:cNvPr id="22" name="TextBox 21">
            <a:extLst>
              <a:ext uri="{FF2B5EF4-FFF2-40B4-BE49-F238E27FC236}">
                <a16:creationId xmlns:a16="http://schemas.microsoft.com/office/drawing/2014/main" id="{BBA9EEB3-1EB1-634D-91C2-A373A9DDCEB8}"/>
              </a:ext>
            </a:extLst>
          </p:cNvPr>
          <p:cNvSpPr txBox="1"/>
          <p:nvPr/>
        </p:nvSpPr>
        <p:spPr>
          <a:xfrm>
            <a:off x="11127616" y="5632458"/>
            <a:ext cx="404278" cy="461665"/>
          </a:xfrm>
          <a:prstGeom prst="rect">
            <a:avLst/>
          </a:prstGeom>
          <a:noFill/>
        </p:spPr>
        <p:txBody>
          <a:bodyPr wrap="none" rtlCol="0">
            <a:spAutoFit/>
          </a:bodyPr>
          <a:lstStyle/>
          <a:p>
            <a:r>
              <a:rPr lang="en-US" sz="2400" b="1" dirty="0">
                <a:solidFill>
                  <a:schemeClr val="bg1"/>
                </a:solidFill>
                <a:latin typeface="Verdana" charset="0"/>
                <a:ea typeface="Verdana" charset="0"/>
                <a:cs typeface="Verdana" charset="0"/>
              </a:rPr>
              <a:t>_</a:t>
            </a:r>
          </a:p>
        </p:txBody>
      </p:sp>
      <p:sp>
        <p:nvSpPr>
          <p:cNvPr id="26" name="Rectangle 25">
            <a:extLst>
              <a:ext uri="{FF2B5EF4-FFF2-40B4-BE49-F238E27FC236}">
                <a16:creationId xmlns:a16="http://schemas.microsoft.com/office/drawing/2014/main" id="{ED0D0620-DC81-F84F-8CDA-B96A84FFB3E5}"/>
              </a:ext>
            </a:extLst>
          </p:cNvPr>
          <p:cNvSpPr/>
          <p:nvPr/>
        </p:nvSpPr>
        <p:spPr>
          <a:xfrm>
            <a:off x="7645400" y="2006377"/>
            <a:ext cx="2768602" cy="539073"/>
          </a:xfrm>
          <a:prstGeom prst="rect">
            <a:avLst/>
          </a:prstGeom>
          <a:solidFill>
            <a:schemeClr val="tx1">
              <a:lumMod val="5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charset="0"/>
              <a:ea typeface="Verdana" charset="0"/>
              <a:cs typeface="Verdana" charset="0"/>
            </a:endParaRPr>
          </a:p>
        </p:txBody>
      </p:sp>
      <p:sp>
        <p:nvSpPr>
          <p:cNvPr id="28" name="Rectangle 27">
            <a:extLst>
              <a:ext uri="{FF2B5EF4-FFF2-40B4-BE49-F238E27FC236}">
                <a16:creationId xmlns:a16="http://schemas.microsoft.com/office/drawing/2014/main" id="{B9CC5EF5-806F-A84B-883C-35308D7089C5}"/>
              </a:ext>
            </a:extLst>
          </p:cNvPr>
          <p:cNvSpPr/>
          <p:nvPr/>
        </p:nvSpPr>
        <p:spPr>
          <a:xfrm>
            <a:off x="7645400" y="4520977"/>
            <a:ext cx="2768602" cy="539073"/>
          </a:xfrm>
          <a:prstGeom prst="rect">
            <a:avLst/>
          </a:prstGeom>
          <a:solidFill>
            <a:schemeClr val="tx1">
              <a:lumMod val="5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charset="0"/>
              <a:ea typeface="Verdana" charset="0"/>
              <a:cs typeface="Verdana" charset="0"/>
            </a:endParaRPr>
          </a:p>
        </p:txBody>
      </p:sp>
      <p:sp>
        <p:nvSpPr>
          <p:cNvPr id="27" name="Rectangle 26">
            <a:extLst>
              <a:ext uri="{FF2B5EF4-FFF2-40B4-BE49-F238E27FC236}">
                <a16:creationId xmlns:a16="http://schemas.microsoft.com/office/drawing/2014/main" id="{D43A9DA7-099E-074A-86D8-E703B672813C}"/>
              </a:ext>
            </a:extLst>
          </p:cNvPr>
          <p:cNvSpPr/>
          <p:nvPr/>
        </p:nvSpPr>
        <p:spPr>
          <a:xfrm>
            <a:off x="7645400" y="3276377"/>
            <a:ext cx="2768602" cy="539073"/>
          </a:xfrm>
          <a:prstGeom prst="rect">
            <a:avLst/>
          </a:prstGeom>
          <a:solidFill>
            <a:schemeClr val="tx1">
              <a:lumMod val="5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charset="0"/>
              <a:ea typeface="Verdana" charset="0"/>
              <a:cs typeface="Verdana" charset="0"/>
            </a:endParaRPr>
          </a:p>
        </p:txBody>
      </p:sp>
      <p:sp>
        <p:nvSpPr>
          <p:cNvPr id="23" name="TextBox 22">
            <a:extLst>
              <a:ext uri="{FF2B5EF4-FFF2-40B4-BE49-F238E27FC236}">
                <a16:creationId xmlns:a16="http://schemas.microsoft.com/office/drawing/2014/main" id="{2EBDA36A-8387-B442-8F17-1280E8648DB0}"/>
              </a:ext>
            </a:extLst>
          </p:cNvPr>
          <p:cNvSpPr txBox="1"/>
          <p:nvPr/>
        </p:nvSpPr>
        <p:spPr>
          <a:xfrm>
            <a:off x="8203910" y="2101789"/>
            <a:ext cx="2210092" cy="307777"/>
          </a:xfrm>
          <a:prstGeom prst="rect">
            <a:avLst/>
          </a:prstGeom>
          <a:noFill/>
        </p:spPr>
        <p:txBody>
          <a:bodyPr wrap="none" rtlCol="0">
            <a:spAutoFit/>
          </a:bodyPr>
          <a:lstStyle/>
          <a:p>
            <a:pPr algn="r"/>
            <a:r>
              <a:rPr lang="en-US" sz="1400" dirty="0">
                <a:solidFill>
                  <a:schemeClr val="bg1"/>
                </a:solidFill>
                <a:latin typeface="Verdana" charset="0"/>
                <a:ea typeface="Verdana" charset="0"/>
                <a:cs typeface="Verdana" charset="0"/>
              </a:rPr>
              <a:t>Systems of Innovation</a:t>
            </a:r>
          </a:p>
        </p:txBody>
      </p:sp>
      <p:sp>
        <p:nvSpPr>
          <p:cNvPr id="24" name="TextBox 23">
            <a:extLst>
              <a:ext uri="{FF2B5EF4-FFF2-40B4-BE49-F238E27FC236}">
                <a16:creationId xmlns:a16="http://schemas.microsoft.com/office/drawing/2014/main" id="{A6D4B2BB-129E-9645-B222-1183FD925903}"/>
              </a:ext>
            </a:extLst>
          </p:cNvPr>
          <p:cNvSpPr txBox="1"/>
          <p:nvPr/>
        </p:nvSpPr>
        <p:spPr>
          <a:xfrm>
            <a:off x="7878628" y="3364989"/>
            <a:ext cx="2535374" cy="307777"/>
          </a:xfrm>
          <a:prstGeom prst="rect">
            <a:avLst/>
          </a:prstGeom>
          <a:noFill/>
        </p:spPr>
        <p:txBody>
          <a:bodyPr wrap="none" rtlCol="0">
            <a:spAutoFit/>
          </a:bodyPr>
          <a:lstStyle/>
          <a:p>
            <a:pPr algn="r"/>
            <a:r>
              <a:rPr lang="en-US" sz="1400" dirty="0">
                <a:solidFill>
                  <a:schemeClr val="bg1"/>
                </a:solidFill>
                <a:latin typeface="Verdana" charset="0"/>
                <a:ea typeface="Verdana" charset="0"/>
                <a:cs typeface="Verdana" charset="0"/>
              </a:rPr>
              <a:t>Systems of Differentiation</a:t>
            </a:r>
          </a:p>
        </p:txBody>
      </p:sp>
      <p:sp>
        <p:nvSpPr>
          <p:cNvPr id="25" name="TextBox 24">
            <a:extLst>
              <a:ext uri="{FF2B5EF4-FFF2-40B4-BE49-F238E27FC236}">
                <a16:creationId xmlns:a16="http://schemas.microsoft.com/office/drawing/2014/main" id="{B4E0C3F2-2B3C-8745-8774-E0F2A55AA870}"/>
              </a:ext>
            </a:extLst>
          </p:cNvPr>
          <p:cNvSpPr txBox="1"/>
          <p:nvPr/>
        </p:nvSpPr>
        <p:spPr>
          <a:xfrm>
            <a:off x="8548171" y="4637654"/>
            <a:ext cx="1865831" cy="307777"/>
          </a:xfrm>
          <a:prstGeom prst="rect">
            <a:avLst/>
          </a:prstGeom>
          <a:noFill/>
        </p:spPr>
        <p:txBody>
          <a:bodyPr wrap="none" rtlCol="0">
            <a:spAutoFit/>
          </a:bodyPr>
          <a:lstStyle/>
          <a:p>
            <a:pPr algn="r"/>
            <a:r>
              <a:rPr lang="en-US" sz="1400" dirty="0">
                <a:solidFill>
                  <a:schemeClr val="bg1"/>
                </a:solidFill>
                <a:latin typeface="Verdana" charset="0"/>
                <a:ea typeface="Verdana" charset="0"/>
                <a:cs typeface="Verdana" charset="0"/>
              </a:rPr>
              <a:t>Systems of Record</a:t>
            </a:r>
          </a:p>
        </p:txBody>
      </p:sp>
      <p:sp>
        <p:nvSpPr>
          <p:cNvPr id="29" name="Triangle 28">
            <a:extLst>
              <a:ext uri="{FF2B5EF4-FFF2-40B4-BE49-F238E27FC236}">
                <a16:creationId xmlns:a16="http://schemas.microsoft.com/office/drawing/2014/main" id="{B1488BF1-695B-7F46-A9EF-8B31B0F8BDF3}"/>
              </a:ext>
            </a:extLst>
          </p:cNvPr>
          <p:cNvSpPr/>
          <p:nvPr/>
        </p:nvSpPr>
        <p:spPr>
          <a:xfrm>
            <a:off x="1905112" y="1395123"/>
            <a:ext cx="2933700" cy="4186803"/>
          </a:xfrm>
          <a:prstGeom prst="triangle">
            <a:avLst/>
          </a:prstGeom>
          <a:solidFill>
            <a:schemeClr val="tx1">
              <a:lumMod val="50000"/>
              <a:alpha val="90000"/>
            </a:schemeClr>
          </a:solidFill>
          <a:ln w="381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charset="0"/>
              <a:ea typeface="Verdana" charset="0"/>
              <a:cs typeface="Verdana" charset="0"/>
            </a:endParaRPr>
          </a:p>
        </p:txBody>
      </p:sp>
      <p:sp>
        <p:nvSpPr>
          <p:cNvPr id="30" name="Triangle 29">
            <a:extLst>
              <a:ext uri="{FF2B5EF4-FFF2-40B4-BE49-F238E27FC236}">
                <a16:creationId xmlns:a16="http://schemas.microsoft.com/office/drawing/2014/main" id="{07917FE1-18E1-E744-9705-8A5E5F81B270}"/>
              </a:ext>
            </a:extLst>
          </p:cNvPr>
          <p:cNvSpPr/>
          <p:nvPr/>
        </p:nvSpPr>
        <p:spPr>
          <a:xfrm rot="10800000">
            <a:off x="4344665" y="1395123"/>
            <a:ext cx="2933700" cy="4186803"/>
          </a:xfrm>
          <a:prstGeom prst="triangle">
            <a:avLst/>
          </a:prstGeom>
          <a:solidFill>
            <a:schemeClr val="tx1">
              <a:lumMod val="50000"/>
              <a:alpha val="90000"/>
            </a:schemeClr>
          </a:solidFill>
          <a:ln w="381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charset="0"/>
              <a:ea typeface="Verdana" charset="0"/>
              <a:cs typeface="Verdana" charset="0"/>
            </a:endParaRPr>
          </a:p>
        </p:txBody>
      </p:sp>
      <p:sp>
        <p:nvSpPr>
          <p:cNvPr id="31" name="TextBox 30">
            <a:extLst>
              <a:ext uri="{FF2B5EF4-FFF2-40B4-BE49-F238E27FC236}">
                <a16:creationId xmlns:a16="http://schemas.microsoft.com/office/drawing/2014/main" id="{2EE7A300-2F8E-0E40-AB3E-2A3B1C991633}"/>
              </a:ext>
            </a:extLst>
          </p:cNvPr>
          <p:cNvSpPr txBox="1"/>
          <p:nvPr/>
        </p:nvSpPr>
        <p:spPr>
          <a:xfrm>
            <a:off x="2841323" y="2907328"/>
            <a:ext cx="986103" cy="646331"/>
          </a:xfrm>
          <a:prstGeom prst="rect">
            <a:avLst/>
          </a:prstGeom>
          <a:noFill/>
        </p:spPr>
        <p:txBody>
          <a:bodyPr wrap="none" rtlCol="0">
            <a:spAutoFit/>
          </a:bodyPr>
          <a:lstStyle/>
          <a:p>
            <a:pPr algn="ctr"/>
            <a:r>
              <a:rPr lang="en-US" sz="1200" dirty="0">
                <a:solidFill>
                  <a:schemeClr val="bg1"/>
                </a:solidFill>
                <a:latin typeface="Verdana" charset="0"/>
                <a:ea typeface="Verdana" charset="0"/>
                <a:cs typeface="Verdana" charset="0"/>
              </a:rPr>
              <a:t>Traditional</a:t>
            </a:r>
          </a:p>
          <a:p>
            <a:pPr algn="ctr"/>
            <a:r>
              <a:rPr lang="en-US" sz="1200" dirty="0">
                <a:solidFill>
                  <a:schemeClr val="bg1"/>
                </a:solidFill>
                <a:latin typeface="Verdana" charset="0"/>
                <a:ea typeface="Verdana" charset="0"/>
                <a:cs typeface="Verdana" charset="0"/>
              </a:rPr>
              <a:t>Workloads</a:t>
            </a:r>
          </a:p>
          <a:p>
            <a:pPr algn="ctr"/>
            <a:r>
              <a:rPr lang="en-US" sz="1200" dirty="0">
                <a:solidFill>
                  <a:schemeClr val="bg1"/>
                </a:solidFill>
                <a:latin typeface="Verdana" charset="0"/>
                <a:ea typeface="Verdana" charset="0"/>
                <a:cs typeface="Verdana" charset="0"/>
              </a:rPr>
              <a:t>[Mode 1]</a:t>
            </a:r>
          </a:p>
        </p:txBody>
      </p:sp>
      <p:sp>
        <p:nvSpPr>
          <p:cNvPr id="32" name="TextBox 31">
            <a:extLst>
              <a:ext uri="{FF2B5EF4-FFF2-40B4-BE49-F238E27FC236}">
                <a16:creationId xmlns:a16="http://schemas.microsoft.com/office/drawing/2014/main" id="{08759FDA-B54F-4E47-BC64-B9C338A9965E}"/>
              </a:ext>
            </a:extLst>
          </p:cNvPr>
          <p:cNvSpPr txBox="1"/>
          <p:nvPr/>
        </p:nvSpPr>
        <p:spPr>
          <a:xfrm>
            <a:off x="2537651" y="4011978"/>
            <a:ext cx="1593450" cy="276999"/>
          </a:xfrm>
          <a:prstGeom prst="rect">
            <a:avLst/>
          </a:prstGeom>
          <a:noFill/>
        </p:spPr>
        <p:txBody>
          <a:bodyPr wrap="none" rtlCol="0">
            <a:spAutoFit/>
          </a:bodyPr>
          <a:lstStyle/>
          <a:p>
            <a:pPr algn="ctr"/>
            <a:r>
              <a:rPr lang="en-US" sz="1200" dirty="0">
                <a:solidFill>
                  <a:schemeClr val="bg1"/>
                </a:solidFill>
                <a:latin typeface="Verdana" charset="0"/>
                <a:ea typeface="Verdana" charset="0"/>
                <a:cs typeface="Verdana" charset="0"/>
              </a:rPr>
              <a:t>Safety &amp; Accuracy</a:t>
            </a:r>
          </a:p>
        </p:txBody>
      </p:sp>
      <p:sp>
        <p:nvSpPr>
          <p:cNvPr id="33" name="TextBox 32">
            <a:extLst>
              <a:ext uri="{FF2B5EF4-FFF2-40B4-BE49-F238E27FC236}">
                <a16:creationId xmlns:a16="http://schemas.microsoft.com/office/drawing/2014/main" id="{23ECC531-4E11-2B4D-B75E-18AA85011688}"/>
              </a:ext>
            </a:extLst>
          </p:cNvPr>
          <p:cNvSpPr txBox="1"/>
          <p:nvPr/>
        </p:nvSpPr>
        <p:spPr>
          <a:xfrm>
            <a:off x="2418646" y="4777213"/>
            <a:ext cx="1831463" cy="276999"/>
          </a:xfrm>
          <a:prstGeom prst="rect">
            <a:avLst/>
          </a:prstGeom>
          <a:noFill/>
        </p:spPr>
        <p:txBody>
          <a:bodyPr wrap="none" rtlCol="0">
            <a:spAutoFit/>
          </a:bodyPr>
          <a:lstStyle/>
          <a:p>
            <a:pPr algn="ctr"/>
            <a:r>
              <a:rPr lang="en-US" sz="1200" dirty="0">
                <a:solidFill>
                  <a:schemeClr val="bg1"/>
                </a:solidFill>
                <a:latin typeface="Verdana" charset="0"/>
                <a:ea typeface="Verdana" charset="0"/>
                <a:cs typeface="Verdana" charset="0"/>
              </a:rPr>
              <a:t>Integration Specialist</a:t>
            </a:r>
          </a:p>
        </p:txBody>
      </p:sp>
      <p:sp>
        <p:nvSpPr>
          <p:cNvPr id="34" name="TextBox 33">
            <a:extLst>
              <a:ext uri="{FF2B5EF4-FFF2-40B4-BE49-F238E27FC236}">
                <a16:creationId xmlns:a16="http://schemas.microsoft.com/office/drawing/2014/main" id="{B9B77EA1-1D7D-014E-A145-E4B48AECEFAB}"/>
              </a:ext>
            </a:extLst>
          </p:cNvPr>
          <p:cNvSpPr txBox="1"/>
          <p:nvPr/>
        </p:nvSpPr>
        <p:spPr>
          <a:xfrm>
            <a:off x="5281039" y="1853228"/>
            <a:ext cx="983474" cy="646331"/>
          </a:xfrm>
          <a:prstGeom prst="rect">
            <a:avLst/>
          </a:prstGeom>
          <a:noFill/>
        </p:spPr>
        <p:txBody>
          <a:bodyPr wrap="none" rtlCol="0">
            <a:spAutoFit/>
          </a:bodyPr>
          <a:lstStyle/>
          <a:p>
            <a:pPr algn="ctr"/>
            <a:r>
              <a:rPr lang="en-US" sz="1200" dirty="0">
                <a:solidFill>
                  <a:schemeClr val="bg1"/>
                </a:solidFill>
                <a:latin typeface="Verdana" charset="0"/>
                <a:ea typeface="Verdana" charset="0"/>
                <a:cs typeface="Verdana" charset="0"/>
              </a:rPr>
              <a:t>Newer</a:t>
            </a:r>
          </a:p>
          <a:p>
            <a:pPr algn="ctr"/>
            <a:r>
              <a:rPr lang="en-US" sz="1200" dirty="0">
                <a:solidFill>
                  <a:schemeClr val="bg1"/>
                </a:solidFill>
                <a:latin typeface="Verdana" charset="0"/>
                <a:ea typeface="Verdana" charset="0"/>
                <a:cs typeface="Verdana" charset="0"/>
              </a:rPr>
              <a:t>Workloads</a:t>
            </a:r>
          </a:p>
          <a:p>
            <a:pPr algn="ctr"/>
            <a:r>
              <a:rPr lang="en-US" sz="1200" dirty="0">
                <a:solidFill>
                  <a:schemeClr val="bg1"/>
                </a:solidFill>
                <a:latin typeface="Verdana" charset="0"/>
                <a:ea typeface="Verdana" charset="0"/>
                <a:cs typeface="Verdana" charset="0"/>
              </a:rPr>
              <a:t>[Mode 2]</a:t>
            </a:r>
          </a:p>
        </p:txBody>
      </p:sp>
      <p:sp>
        <p:nvSpPr>
          <p:cNvPr id="35" name="TextBox 34">
            <a:extLst>
              <a:ext uri="{FF2B5EF4-FFF2-40B4-BE49-F238E27FC236}">
                <a16:creationId xmlns:a16="http://schemas.microsoft.com/office/drawing/2014/main" id="{5C1B8A19-2F8F-914C-BD45-EF49D868E08A}"/>
              </a:ext>
            </a:extLst>
          </p:cNvPr>
          <p:cNvSpPr txBox="1"/>
          <p:nvPr/>
        </p:nvSpPr>
        <p:spPr>
          <a:xfrm>
            <a:off x="5090126" y="2754928"/>
            <a:ext cx="1365310" cy="276999"/>
          </a:xfrm>
          <a:prstGeom prst="rect">
            <a:avLst/>
          </a:prstGeom>
          <a:noFill/>
        </p:spPr>
        <p:txBody>
          <a:bodyPr wrap="none" rtlCol="0">
            <a:spAutoFit/>
          </a:bodyPr>
          <a:lstStyle/>
          <a:p>
            <a:pPr algn="ctr"/>
            <a:r>
              <a:rPr lang="en-US" sz="1200" dirty="0">
                <a:solidFill>
                  <a:schemeClr val="bg1"/>
                </a:solidFill>
                <a:latin typeface="Verdana" charset="0"/>
                <a:ea typeface="Verdana" charset="0"/>
                <a:cs typeface="Verdana" charset="0"/>
              </a:rPr>
              <a:t>Speed &amp; Agility</a:t>
            </a:r>
          </a:p>
        </p:txBody>
      </p:sp>
      <p:sp>
        <p:nvSpPr>
          <p:cNvPr id="36" name="TextBox 35">
            <a:extLst>
              <a:ext uri="{FF2B5EF4-FFF2-40B4-BE49-F238E27FC236}">
                <a16:creationId xmlns:a16="http://schemas.microsoft.com/office/drawing/2014/main" id="{CAB20E59-2544-C64E-ADE5-21B11983533C}"/>
              </a:ext>
            </a:extLst>
          </p:cNvPr>
          <p:cNvSpPr txBox="1"/>
          <p:nvPr/>
        </p:nvSpPr>
        <p:spPr>
          <a:xfrm>
            <a:off x="5343011" y="3605828"/>
            <a:ext cx="859531" cy="461665"/>
          </a:xfrm>
          <a:prstGeom prst="rect">
            <a:avLst/>
          </a:prstGeom>
          <a:noFill/>
        </p:spPr>
        <p:txBody>
          <a:bodyPr wrap="none" rtlCol="0">
            <a:spAutoFit/>
          </a:bodyPr>
          <a:lstStyle/>
          <a:p>
            <a:pPr algn="ctr"/>
            <a:r>
              <a:rPr lang="en-US" sz="1200" dirty="0">
                <a:solidFill>
                  <a:schemeClr val="bg1"/>
                </a:solidFill>
                <a:latin typeface="Verdana" charset="0"/>
                <a:ea typeface="Verdana" charset="0"/>
                <a:cs typeface="Verdana" charset="0"/>
              </a:rPr>
              <a:t>Business</a:t>
            </a:r>
          </a:p>
          <a:p>
            <a:pPr algn="ctr"/>
            <a:r>
              <a:rPr lang="en-US" sz="1200" dirty="0">
                <a:solidFill>
                  <a:schemeClr val="bg1"/>
                </a:solidFill>
                <a:latin typeface="Verdana" charset="0"/>
                <a:ea typeface="Verdana" charset="0"/>
                <a:cs typeface="Verdana" charset="0"/>
              </a:rPr>
              <a:t>Analyst</a:t>
            </a:r>
          </a:p>
        </p:txBody>
      </p:sp>
    </p:spTree>
    <p:extLst>
      <p:ext uri="{BB962C8B-B14F-4D97-AF65-F5344CB8AC3E}">
        <p14:creationId xmlns:p14="http://schemas.microsoft.com/office/powerpoint/2010/main" val="4067312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7B325F-ADE5-E74B-BD1E-90C2E0A9B68A}"/>
              </a:ext>
            </a:extLst>
          </p:cNvPr>
          <p:cNvPicPr>
            <a:picLocks noChangeAspect="1"/>
          </p:cNvPicPr>
          <p:nvPr/>
        </p:nvPicPr>
        <p:blipFill rotWithShape="1">
          <a:blip r:embed="rId3"/>
          <a:srcRect t="2129" b="2058"/>
          <a:stretch/>
        </p:blipFill>
        <p:spPr>
          <a:xfrm>
            <a:off x="-8659" y="0"/>
            <a:ext cx="12200660" cy="6858000"/>
          </a:xfrm>
          <a:prstGeom prst="rect">
            <a:avLst/>
          </a:prstGeom>
        </p:spPr>
      </p:pic>
      <p:sp>
        <p:nvSpPr>
          <p:cNvPr id="13" name="Rectangle 12">
            <a:extLst>
              <a:ext uri="{FF2B5EF4-FFF2-40B4-BE49-F238E27FC236}">
                <a16:creationId xmlns:a16="http://schemas.microsoft.com/office/drawing/2014/main" id="{1D896D68-9F16-BD4D-98AD-B6059BB6EFB1}"/>
              </a:ext>
            </a:extLst>
          </p:cNvPr>
          <p:cNvSpPr/>
          <p:nvPr/>
        </p:nvSpPr>
        <p:spPr>
          <a:xfrm>
            <a:off x="-8660" y="0"/>
            <a:ext cx="12200659" cy="6858000"/>
          </a:xfrm>
          <a:prstGeom prst="rect">
            <a:avLst/>
          </a:prstGeom>
          <a:solidFill>
            <a:schemeClr val="tx1">
              <a:lumMod val="5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charset="0"/>
              <a:ea typeface="Verdana" charset="0"/>
              <a:cs typeface="Verdana" charset="0"/>
            </a:endParaRPr>
          </a:p>
        </p:txBody>
      </p:sp>
      <p:sp>
        <p:nvSpPr>
          <p:cNvPr id="2" name="Title 1">
            <a:extLst>
              <a:ext uri="{FF2B5EF4-FFF2-40B4-BE49-F238E27FC236}">
                <a16:creationId xmlns:a16="http://schemas.microsoft.com/office/drawing/2014/main" id="{5C889240-A870-E547-9F0A-3E5E3EC30FB1}"/>
              </a:ext>
            </a:extLst>
          </p:cNvPr>
          <p:cNvSpPr>
            <a:spLocks noGrp="1"/>
          </p:cNvSpPr>
          <p:nvPr>
            <p:ph type="title"/>
          </p:nvPr>
        </p:nvSpPr>
        <p:spPr/>
        <p:txBody>
          <a:bodyPr/>
          <a:lstStyle/>
          <a:p>
            <a:r>
              <a:rPr lang="en-US" dirty="0">
                <a:solidFill>
                  <a:schemeClr val="bg1"/>
                </a:solidFill>
              </a:rPr>
              <a:t>The </a:t>
            </a:r>
            <a:r>
              <a:rPr lang="en-US" dirty="0" err="1">
                <a:solidFill>
                  <a:schemeClr val="bg1"/>
                </a:solidFill>
              </a:rPr>
              <a:t>BiModal</a:t>
            </a:r>
            <a:r>
              <a:rPr lang="en-US" dirty="0">
                <a:solidFill>
                  <a:schemeClr val="bg1"/>
                </a:solidFill>
              </a:rPr>
              <a:t> approach to API development</a:t>
            </a:r>
            <a:br>
              <a:rPr lang="en-US" dirty="0">
                <a:solidFill>
                  <a:schemeClr val="bg1"/>
                </a:solidFill>
              </a:rPr>
            </a:br>
            <a:r>
              <a:rPr lang="en-US" dirty="0">
                <a:solidFill>
                  <a:schemeClr val="bg1"/>
                </a:solidFill>
              </a:rPr>
              <a:t>APIs for Differentiation and Innovation</a:t>
            </a:r>
          </a:p>
        </p:txBody>
      </p:sp>
      <p:sp>
        <p:nvSpPr>
          <p:cNvPr id="3" name="Footer Placeholder 2">
            <a:extLst>
              <a:ext uri="{FF2B5EF4-FFF2-40B4-BE49-F238E27FC236}">
                <a16:creationId xmlns:a16="http://schemas.microsoft.com/office/drawing/2014/main" id="{229E18DF-98AC-FC4A-BF72-12BACF3497F3}"/>
              </a:ext>
            </a:extLst>
          </p:cNvPr>
          <p:cNvSpPr>
            <a:spLocks noGrp="1"/>
          </p:cNvSpPr>
          <p:nvPr>
            <p:ph type="ftr" sz="quarter" idx="3"/>
          </p:nvPr>
        </p:nvSpPr>
        <p:spPr/>
        <p:txBody>
          <a:bodyPr/>
          <a:lstStyle/>
          <a:p>
            <a:r>
              <a:rPr lang="en-US" altLang="en-US">
                <a:latin typeface="Verdana" charset="0"/>
                <a:ea typeface="Verdana" charset="0"/>
                <a:cs typeface="Verdana" charset="0"/>
              </a:rPr>
              <a:t>© Copyright 2000-2019 TIBCO Software Inc.        </a:t>
            </a:r>
            <a:endParaRPr lang="en-US" dirty="0"/>
          </a:p>
        </p:txBody>
      </p:sp>
      <p:sp>
        <p:nvSpPr>
          <p:cNvPr id="4" name="Google Shape;793;p47">
            <a:extLst>
              <a:ext uri="{FF2B5EF4-FFF2-40B4-BE49-F238E27FC236}">
                <a16:creationId xmlns:a16="http://schemas.microsoft.com/office/drawing/2014/main" id="{8061A83E-84CB-C444-9B0C-1E8692984341}"/>
              </a:ext>
            </a:extLst>
          </p:cNvPr>
          <p:cNvSpPr/>
          <p:nvPr/>
        </p:nvSpPr>
        <p:spPr>
          <a:xfrm>
            <a:off x="1418564" y="1828105"/>
            <a:ext cx="9121200" cy="855146"/>
          </a:xfrm>
          <a:prstGeom prst="rect">
            <a:avLst/>
          </a:prstGeom>
          <a:noFill/>
          <a:ln w="57150" cap="flat" cmpd="sng">
            <a:solidFill>
              <a:schemeClr val="accent5">
                <a:lumMod val="20000"/>
                <a:lumOff val="80000"/>
              </a:schemeClr>
            </a:solidFill>
            <a:prstDash val="solid"/>
            <a:round/>
            <a:headEnd type="none" w="sm" len="sm"/>
            <a:tailEnd type="none" w="sm" len="sm"/>
          </a:ln>
        </p:spPr>
        <p:txBody>
          <a:bodyPr spcFirstLastPara="1" wrap="square" lIns="121900" tIns="60933" rIns="121900" bIns="60933" anchor="ctr" anchorCtr="0">
            <a:noAutofit/>
          </a:bodyPr>
          <a:lstStyle/>
          <a:p>
            <a:pPr algn="ctr" defTabSz="1219170"/>
            <a:endParaRPr sz="1867">
              <a:solidFill>
                <a:srgbClr val="FFFFFF"/>
              </a:solidFill>
            </a:endParaRPr>
          </a:p>
        </p:txBody>
      </p:sp>
      <p:sp>
        <p:nvSpPr>
          <p:cNvPr id="5" name="Google Shape;793;p47">
            <a:extLst>
              <a:ext uri="{FF2B5EF4-FFF2-40B4-BE49-F238E27FC236}">
                <a16:creationId xmlns:a16="http://schemas.microsoft.com/office/drawing/2014/main" id="{0D1A5A61-0238-F04A-B9C7-CF75071A9DC6}"/>
              </a:ext>
            </a:extLst>
          </p:cNvPr>
          <p:cNvSpPr/>
          <p:nvPr/>
        </p:nvSpPr>
        <p:spPr>
          <a:xfrm>
            <a:off x="1418564" y="3091305"/>
            <a:ext cx="9121200" cy="855146"/>
          </a:xfrm>
          <a:prstGeom prst="rect">
            <a:avLst/>
          </a:prstGeom>
          <a:noFill/>
          <a:ln w="57150" cap="flat" cmpd="sng">
            <a:solidFill>
              <a:schemeClr val="accent1">
                <a:lumMod val="60000"/>
                <a:lumOff val="40000"/>
              </a:schemeClr>
            </a:solidFill>
            <a:prstDash val="solid"/>
            <a:round/>
            <a:headEnd type="none" w="sm" len="sm"/>
            <a:tailEnd type="none" w="sm" len="sm"/>
          </a:ln>
        </p:spPr>
        <p:txBody>
          <a:bodyPr spcFirstLastPara="1" wrap="square" lIns="121900" tIns="60933" rIns="121900" bIns="60933" anchor="ctr" anchorCtr="0">
            <a:noAutofit/>
          </a:bodyPr>
          <a:lstStyle/>
          <a:p>
            <a:pPr algn="ctr" defTabSz="1219170"/>
            <a:endParaRPr sz="1867">
              <a:solidFill>
                <a:srgbClr val="FFFFFF"/>
              </a:solidFill>
            </a:endParaRPr>
          </a:p>
        </p:txBody>
      </p:sp>
      <p:sp>
        <p:nvSpPr>
          <p:cNvPr id="6" name="Google Shape;793;p47">
            <a:extLst>
              <a:ext uri="{FF2B5EF4-FFF2-40B4-BE49-F238E27FC236}">
                <a16:creationId xmlns:a16="http://schemas.microsoft.com/office/drawing/2014/main" id="{C34115C6-9B6F-AB4E-905F-9D5FCA35852F}"/>
              </a:ext>
            </a:extLst>
          </p:cNvPr>
          <p:cNvSpPr/>
          <p:nvPr/>
        </p:nvSpPr>
        <p:spPr>
          <a:xfrm>
            <a:off x="1418564" y="4354505"/>
            <a:ext cx="9121200" cy="855146"/>
          </a:xfrm>
          <a:prstGeom prst="rect">
            <a:avLst/>
          </a:prstGeom>
          <a:noFill/>
          <a:ln w="57150" cap="flat" cmpd="sng">
            <a:solidFill>
              <a:schemeClr val="accent2"/>
            </a:solidFill>
            <a:prstDash val="solid"/>
            <a:round/>
            <a:headEnd type="none" w="sm" len="sm"/>
            <a:tailEnd type="none" w="sm" len="sm"/>
          </a:ln>
        </p:spPr>
        <p:txBody>
          <a:bodyPr spcFirstLastPara="1" wrap="square" lIns="121900" tIns="60933" rIns="121900" bIns="60933" anchor="ctr" anchorCtr="0">
            <a:noAutofit/>
          </a:bodyPr>
          <a:lstStyle/>
          <a:p>
            <a:pPr algn="ctr" defTabSz="1219170"/>
            <a:endParaRPr sz="1867">
              <a:solidFill>
                <a:srgbClr val="FFFFFF"/>
              </a:solidFill>
            </a:endParaRPr>
          </a:p>
        </p:txBody>
      </p:sp>
      <p:grpSp>
        <p:nvGrpSpPr>
          <p:cNvPr id="9" name="Group 8">
            <a:extLst>
              <a:ext uri="{FF2B5EF4-FFF2-40B4-BE49-F238E27FC236}">
                <a16:creationId xmlns:a16="http://schemas.microsoft.com/office/drawing/2014/main" id="{8E837F0E-BC2D-7D43-B6AE-3955D9AA46CE}"/>
              </a:ext>
            </a:extLst>
          </p:cNvPr>
          <p:cNvGrpSpPr/>
          <p:nvPr/>
        </p:nvGrpSpPr>
        <p:grpSpPr>
          <a:xfrm>
            <a:off x="-1" y="1201"/>
            <a:ext cx="12192001" cy="6856799"/>
            <a:chOff x="-1" y="1201"/>
            <a:chExt cx="12192001" cy="6856799"/>
          </a:xfrm>
        </p:grpSpPr>
        <p:pic>
          <p:nvPicPr>
            <p:cNvPr id="10" name="Picture 9">
              <a:extLst>
                <a:ext uri="{FF2B5EF4-FFF2-40B4-BE49-F238E27FC236}">
                  <a16:creationId xmlns:a16="http://schemas.microsoft.com/office/drawing/2014/main" id="{2839C5C4-9B51-3749-AA7C-DE38960AB2D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27640"/>
            <a:stretch/>
          </p:blipFill>
          <p:spPr>
            <a:xfrm>
              <a:off x="9104241" y="6339632"/>
              <a:ext cx="3087759" cy="518368"/>
            </a:xfrm>
            <a:prstGeom prst="rect">
              <a:avLst/>
            </a:prstGeom>
          </p:spPr>
        </p:pic>
        <p:pic>
          <p:nvPicPr>
            <p:cNvPr id="11" name="Picture 10">
              <a:extLst>
                <a:ext uri="{FF2B5EF4-FFF2-40B4-BE49-F238E27FC236}">
                  <a16:creationId xmlns:a16="http://schemas.microsoft.com/office/drawing/2014/main" id="{3B880991-C066-7940-ABAF-6D5E23290F99}"/>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021261" y="6467757"/>
              <a:ext cx="901797" cy="235697"/>
            </a:xfrm>
            <a:prstGeom prst="rect">
              <a:avLst/>
            </a:prstGeom>
          </p:spPr>
        </p:pic>
        <p:pic>
          <p:nvPicPr>
            <p:cNvPr id="12" name="Picture 11">
              <a:extLst>
                <a:ext uri="{FF2B5EF4-FFF2-40B4-BE49-F238E27FC236}">
                  <a16:creationId xmlns:a16="http://schemas.microsoft.com/office/drawing/2014/main" id="{C5C4D1AB-7908-874B-9922-183C0AB97DA2}"/>
                </a:ext>
              </a:extLst>
            </p:cNvPr>
            <p:cNvPicPr>
              <a:picLocks noChangeAspect="1"/>
            </p:cNvPicPr>
            <p:nvPr userDrawn="1"/>
          </p:nvPicPr>
          <p:blipFill rotWithShape="1">
            <a:blip r:embed="rId6"/>
            <a:srcRect l="59902"/>
            <a:stretch/>
          </p:blipFill>
          <p:spPr>
            <a:xfrm>
              <a:off x="-1" y="1201"/>
              <a:ext cx="927101" cy="315596"/>
            </a:xfrm>
            <a:prstGeom prst="rect">
              <a:avLst/>
            </a:prstGeom>
          </p:spPr>
        </p:pic>
      </p:grpSp>
      <p:cxnSp>
        <p:nvCxnSpPr>
          <p:cNvPr id="15" name="Straight Connector 14">
            <a:extLst>
              <a:ext uri="{FF2B5EF4-FFF2-40B4-BE49-F238E27FC236}">
                <a16:creationId xmlns:a16="http://schemas.microsoft.com/office/drawing/2014/main" id="{E8A5C249-BC73-044F-9D8C-B7E183B99276}"/>
              </a:ext>
            </a:extLst>
          </p:cNvPr>
          <p:cNvCxnSpPr/>
          <p:nvPr/>
        </p:nvCxnSpPr>
        <p:spPr>
          <a:xfrm>
            <a:off x="685800" y="1395123"/>
            <a:ext cx="0" cy="445957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9D931C1-182D-A24A-B7BF-FF70DC96066F}"/>
              </a:ext>
            </a:extLst>
          </p:cNvPr>
          <p:cNvCxnSpPr/>
          <p:nvPr/>
        </p:nvCxnSpPr>
        <p:spPr>
          <a:xfrm>
            <a:off x="11303000" y="1395123"/>
            <a:ext cx="0" cy="445957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2A68C2-642B-1146-B48C-65CC066CC75D}"/>
              </a:ext>
            </a:extLst>
          </p:cNvPr>
          <p:cNvSpPr txBox="1"/>
          <p:nvPr/>
        </p:nvSpPr>
        <p:spPr>
          <a:xfrm rot="16200000">
            <a:off x="148022" y="3441243"/>
            <a:ext cx="768159" cy="276999"/>
          </a:xfrm>
          <a:prstGeom prst="rect">
            <a:avLst/>
          </a:prstGeom>
          <a:noFill/>
        </p:spPr>
        <p:txBody>
          <a:bodyPr wrap="none" rtlCol="0">
            <a:spAutoFit/>
          </a:bodyPr>
          <a:lstStyle/>
          <a:p>
            <a:r>
              <a:rPr lang="en-US" sz="1200" dirty="0">
                <a:solidFill>
                  <a:schemeClr val="bg1"/>
                </a:solidFill>
                <a:latin typeface="Verdana" charset="0"/>
                <a:ea typeface="Verdana" charset="0"/>
                <a:cs typeface="Verdana" charset="0"/>
              </a:rPr>
              <a:t>Change</a:t>
            </a:r>
          </a:p>
        </p:txBody>
      </p:sp>
      <p:sp>
        <p:nvSpPr>
          <p:cNvPr id="18" name="TextBox 17">
            <a:extLst>
              <a:ext uri="{FF2B5EF4-FFF2-40B4-BE49-F238E27FC236}">
                <a16:creationId xmlns:a16="http://schemas.microsoft.com/office/drawing/2014/main" id="{8808AC24-B6D1-BB4C-BB70-7B024CD24E44}"/>
              </a:ext>
            </a:extLst>
          </p:cNvPr>
          <p:cNvSpPr txBox="1"/>
          <p:nvPr/>
        </p:nvSpPr>
        <p:spPr>
          <a:xfrm rot="5400000">
            <a:off x="10914560" y="3441245"/>
            <a:ext cx="1102289" cy="276999"/>
          </a:xfrm>
          <a:prstGeom prst="rect">
            <a:avLst/>
          </a:prstGeom>
          <a:noFill/>
        </p:spPr>
        <p:txBody>
          <a:bodyPr wrap="none" rtlCol="0">
            <a:spAutoFit/>
          </a:bodyPr>
          <a:lstStyle/>
          <a:p>
            <a:r>
              <a:rPr lang="en-US" sz="1200" dirty="0">
                <a:solidFill>
                  <a:schemeClr val="bg1"/>
                </a:solidFill>
                <a:latin typeface="Verdana" charset="0"/>
                <a:ea typeface="Verdana" charset="0"/>
                <a:cs typeface="Verdana" charset="0"/>
              </a:rPr>
              <a:t>Governance</a:t>
            </a:r>
          </a:p>
        </p:txBody>
      </p:sp>
      <p:sp>
        <p:nvSpPr>
          <p:cNvPr id="19" name="TextBox 18">
            <a:extLst>
              <a:ext uri="{FF2B5EF4-FFF2-40B4-BE49-F238E27FC236}">
                <a16:creationId xmlns:a16="http://schemas.microsoft.com/office/drawing/2014/main" id="{89356CDF-1817-124E-8592-F4D91B7B582E}"/>
              </a:ext>
            </a:extLst>
          </p:cNvPr>
          <p:cNvSpPr txBox="1"/>
          <p:nvPr/>
        </p:nvSpPr>
        <p:spPr>
          <a:xfrm>
            <a:off x="459616" y="933458"/>
            <a:ext cx="452368" cy="461665"/>
          </a:xfrm>
          <a:prstGeom prst="rect">
            <a:avLst/>
          </a:prstGeom>
          <a:noFill/>
        </p:spPr>
        <p:txBody>
          <a:bodyPr wrap="none" rtlCol="0">
            <a:spAutoFit/>
          </a:bodyPr>
          <a:lstStyle/>
          <a:p>
            <a:r>
              <a:rPr lang="en-US" sz="2400" b="1" dirty="0">
                <a:solidFill>
                  <a:schemeClr val="bg1"/>
                </a:solidFill>
                <a:latin typeface="Verdana" charset="0"/>
                <a:ea typeface="Verdana" charset="0"/>
                <a:cs typeface="Verdana" charset="0"/>
              </a:rPr>
              <a:t>+</a:t>
            </a:r>
          </a:p>
        </p:txBody>
      </p:sp>
      <p:sp>
        <p:nvSpPr>
          <p:cNvPr id="20" name="TextBox 19">
            <a:extLst>
              <a:ext uri="{FF2B5EF4-FFF2-40B4-BE49-F238E27FC236}">
                <a16:creationId xmlns:a16="http://schemas.microsoft.com/office/drawing/2014/main" id="{AFBD3EAA-A0F3-074B-BD84-130A1B982CF3}"/>
              </a:ext>
            </a:extLst>
          </p:cNvPr>
          <p:cNvSpPr txBox="1"/>
          <p:nvPr/>
        </p:nvSpPr>
        <p:spPr>
          <a:xfrm>
            <a:off x="497716" y="5632458"/>
            <a:ext cx="404278" cy="461665"/>
          </a:xfrm>
          <a:prstGeom prst="rect">
            <a:avLst/>
          </a:prstGeom>
          <a:noFill/>
        </p:spPr>
        <p:txBody>
          <a:bodyPr wrap="none" rtlCol="0">
            <a:spAutoFit/>
          </a:bodyPr>
          <a:lstStyle/>
          <a:p>
            <a:r>
              <a:rPr lang="en-US" sz="2400" b="1" dirty="0">
                <a:solidFill>
                  <a:schemeClr val="bg1"/>
                </a:solidFill>
                <a:latin typeface="Verdana" charset="0"/>
                <a:ea typeface="Verdana" charset="0"/>
                <a:cs typeface="Verdana" charset="0"/>
              </a:rPr>
              <a:t>_</a:t>
            </a:r>
          </a:p>
        </p:txBody>
      </p:sp>
      <p:sp>
        <p:nvSpPr>
          <p:cNvPr id="21" name="TextBox 20">
            <a:extLst>
              <a:ext uri="{FF2B5EF4-FFF2-40B4-BE49-F238E27FC236}">
                <a16:creationId xmlns:a16="http://schemas.microsoft.com/office/drawing/2014/main" id="{CC3FCAA6-54B3-FC4C-879A-6F21DE2234BD}"/>
              </a:ext>
            </a:extLst>
          </p:cNvPr>
          <p:cNvSpPr txBox="1"/>
          <p:nvPr/>
        </p:nvSpPr>
        <p:spPr>
          <a:xfrm>
            <a:off x="11089516" y="933458"/>
            <a:ext cx="452368" cy="461665"/>
          </a:xfrm>
          <a:prstGeom prst="rect">
            <a:avLst/>
          </a:prstGeom>
          <a:noFill/>
        </p:spPr>
        <p:txBody>
          <a:bodyPr wrap="none" rtlCol="0">
            <a:spAutoFit/>
          </a:bodyPr>
          <a:lstStyle/>
          <a:p>
            <a:r>
              <a:rPr lang="en-US" sz="2400" b="1" dirty="0">
                <a:solidFill>
                  <a:schemeClr val="bg1"/>
                </a:solidFill>
                <a:latin typeface="Verdana" charset="0"/>
                <a:ea typeface="Verdana" charset="0"/>
                <a:cs typeface="Verdana" charset="0"/>
              </a:rPr>
              <a:t>+</a:t>
            </a:r>
          </a:p>
        </p:txBody>
      </p:sp>
      <p:sp>
        <p:nvSpPr>
          <p:cNvPr id="22" name="TextBox 21">
            <a:extLst>
              <a:ext uri="{FF2B5EF4-FFF2-40B4-BE49-F238E27FC236}">
                <a16:creationId xmlns:a16="http://schemas.microsoft.com/office/drawing/2014/main" id="{BBA9EEB3-1EB1-634D-91C2-A373A9DDCEB8}"/>
              </a:ext>
            </a:extLst>
          </p:cNvPr>
          <p:cNvSpPr txBox="1"/>
          <p:nvPr/>
        </p:nvSpPr>
        <p:spPr>
          <a:xfrm>
            <a:off x="11127616" y="5632458"/>
            <a:ext cx="404278" cy="461665"/>
          </a:xfrm>
          <a:prstGeom prst="rect">
            <a:avLst/>
          </a:prstGeom>
          <a:noFill/>
        </p:spPr>
        <p:txBody>
          <a:bodyPr wrap="none" rtlCol="0">
            <a:spAutoFit/>
          </a:bodyPr>
          <a:lstStyle/>
          <a:p>
            <a:r>
              <a:rPr lang="en-US" sz="2400" b="1" dirty="0">
                <a:solidFill>
                  <a:schemeClr val="bg1"/>
                </a:solidFill>
                <a:latin typeface="Verdana" charset="0"/>
                <a:ea typeface="Verdana" charset="0"/>
                <a:cs typeface="Verdana" charset="0"/>
              </a:rPr>
              <a:t>_</a:t>
            </a:r>
          </a:p>
        </p:txBody>
      </p:sp>
      <p:sp>
        <p:nvSpPr>
          <p:cNvPr id="26" name="Rectangle 25">
            <a:extLst>
              <a:ext uri="{FF2B5EF4-FFF2-40B4-BE49-F238E27FC236}">
                <a16:creationId xmlns:a16="http://schemas.microsoft.com/office/drawing/2014/main" id="{ED0D0620-DC81-F84F-8CDA-B96A84FFB3E5}"/>
              </a:ext>
            </a:extLst>
          </p:cNvPr>
          <p:cNvSpPr/>
          <p:nvPr/>
        </p:nvSpPr>
        <p:spPr>
          <a:xfrm>
            <a:off x="7645400" y="2006377"/>
            <a:ext cx="2768602" cy="539073"/>
          </a:xfrm>
          <a:prstGeom prst="rect">
            <a:avLst/>
          </a:prstGeom>
          <a:solidFill>
            <a:schemeClr val="tx1">
              <a:lumMod val="5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charset="0"/>
              <a:ea typeface="Verdana" charset="0"/>
              <a:cs typeface="Verdana" charset="0"/>
            </a:endParaRPr>
          </a:p>
        </p:txBody>
      </p:sp>
      <p:sp>
        <p:nvSpPr>
          <p:cNvPr id="28" name="Rectangle 27">
            <a:extLst>
              <a:ext uri="{FF2B5EF4-FFF2-40B4-BE49-F238E27FC236}">
                <a16:creationId xmlns:a16="http://schemas.microsoft.com/office/drawing/2014/main" id="{B9CC5EF5-806F-A84B-883C-35308D7089C5}"/>
              </a:ext>
            </a:extLst>
          </p:cNvPr>
          <p:cNvSpPr/>
          <p:nvPr/>
        </p:nvSpPr>
        <p:spPr>
          <a:xfrm>
            <a:off x="7645400" y="4520977"/>
            <a:ext cx="2768602" cy="539073"/>
          </a:xfrm>
          <a:prstGeom prst="rect">
            <a:avLst/>
          </a:prstGeom>
          <a:solidFill>
            <a:schemeClr val="tx1">
              <a:lumMod val="5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charset="0"/>
              <a:ea typeface="Verdana" charset="0"/>
              <a:cs typeface="Verdana" charset="0"/>
            </a:endParaRPr>
          </a:p>
        </p:txBody>
      </p:sp>
      <p:sp>
        <p:nvSpPr>
          <p:cNvPr id="27" name="Rectangle 26">
            <a:extLst>
              <a:ext uri="{FF2B5EF4-FFF2-40B4-BE49-F238E27FC236}">
                <a16:creationId xmlns:a16="http://schemas.microsoft.com/office/drawing/2014/main" id="{D43A9DA7-099E-074A-86D8-E703B672813C}"/>
              </a:ext>
            </a:extLst>
          </p:cNvPr>
          <p:cNvSpPr/>
          <p:nvPr/>
        </p:nvSpPr>
        <p:spPr>
          <a:xfrm>
            <a:off x="7645400" y="3276377"/>
            <a:ext cx="2768602" cy="539073"/>
          </a:xfrm>
          <a:prstGeom prst="rect">
            <a:avLst/>
          </a:prstGeom>
          <a:solidFill>
            <a:schemeClr val="tx1">
              <a:lumMod val="5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charset="0"/>
              <a:ea typeface="Verdana" charset="0"/>
              <a:cs typeface="Verdana" charset="0"/>
            </a:endParaRPr>
          </a:p>
        </p:txBody>
      </p:sp>
      <p:sp>
        <p:nvSpPr>
          <p:cNvPr id="23" name="TextBox 22">
            <a:extLst>
              <a:ext uri="{FF2B5EF4-FFF2-40B4-BE49-F238E27FC236}">
                <a16:creationId xmlns:a16="http://schemas.microsoft.com/office/drawing/2014/main" id="{2EBDA36A-8387-B442-8F17-1280E8648DB0}"/>
              </a:ext>
            </a:extLst>
          </p:cNvPr>
          <p:cNvSpPr txBox="1"/>
          <p:nvPr/>
        </p:nvSpPr>
        <p:spPr>
          <a:xfrm>
            <a:off x="8203910" y="2101789"/>
            <a:ext cx="2210092" cy="307777"/>
          </a:xfrm>
          <a:prstGeom prst="rect">
            <a:avLst/>
          </a:prstGeom>
          <a:noFill/>
        </p:spPr>
        <p:txBody>
          <a:bodyPr wrap="none" rtlCol="0">
            <a:spAutoFit/>
          </a:bodyPr>
          <a:lstStyle/>
          <a:p>
            <a:pPr algn="r"/>
            <a:r>
              <a:rPr lang="en-US" sz="1400" dirty="0">
                <a:solidFill>
                  <a:schemeClr val="bg1"/>
                </a:solidFill>
                <a:latin typeface="Verdana" charset="0"/>
                <a:ea typeface="Verdana" charset="0"/>
                <a:cs typeface="Verdana" charset="0"/>
              </a:rPr>
              <a:t>Systems of Innovation</a:t>
            </a:r>
          </a:p>
        </p:txBody>
      </p:sp>
      <p:sp>
        <p:nvSpPr>
          <p:cNvPr id="24" name="TextBox 23">
            <a:extLst>
              <a:ext uri="{FF2B5EF4-FFF2-40B4-BE49-F238E27FC236}">
                <a16:creationId xmlns:a16="http://schemas.microsoft.com/office/drawing/2014/main" id="{A6D4B2BB-129E-9645-B222-1183FD925903}"/>
              </a:ext>
            </a:extLst>
          </p:cNvPr>
          <p:cNvSpPr txBox="1"/>
          <p:nvPr/>
        </p:nvSpPr>
        <p:spPr>
          <a:xfrm>
            <a:off x="7878628" y="3364989"/>
            <a:ext cx="2535374" cy="307777"/>
          </a:xfrm>
          <a:prstGeom prst="rect">
            <a:avLst/>
          </a:prstGeom>
          <a:noFill/>
        </p:spPr>
        <p:txBody>
          <a:bodyPr wrap="none" rtlCol="0">
            <a:spAutoFit/>
          </a:bodyPr>
          <a:lstStyle/>
          <a:p>
            <a:pPr algn="r"/>
            <a:r>
              <a:rPr lang="en-US" sz="1400" dirty="0">
                <a:solidFill>
                  <a:schemeClr val="bg1"/>
                </a:solidFill>
                <a:latin typeface="Verdana" charset="0"/>
                <a:ea typeface="Verdana" charset="0"/>
                <a:cs typeface="Verdana" charset="0"/>
              </a:rPr>
              <a:t>Systems of Differentiation</a:t>
            </a:r>
          </a:p>
        </p:txBody>
      </p:sp>
      <p:sp>
        <p:nvSpPr>
          <p:cNvPr id="25" name="TextBox 24">
            <a:extLst>
              <a:ext uri="{FF2B5EF4-FFF2-40B4-BE49-F238E27FC236}">
                <a16:creationId xmlns:a16="http://schemas.microsoft.com/office/drawing/2014/main" id="{B4E0C3F2-2B3C-8745-8774-E0F2A55AA870}"/>
              </a:ext>
            </a:extLst>
          </p:cNvPr>
          <p:cNvSpPr txBox="1"/>
          <p:nvPr/>
        </p:nvSpPr>
        <p:spPr>
          <a:xfrm>
            <a:off x="8548171" y="4637654"/>
            <a:ext cx="1865831" cy="307777"/>
          </a:xfrm>
          <a:prstGeom prst="rect">
            <a:avLst/>
          </a:prstGeom>
          <a:noFill/>
        </p:spPr>
        <p:txBody>
          <a:bodyPr wrap="none" rtlCol="0">
            <a:spAutoFit/>
          </a:bodyPr>
          <a:lstStyle/>
          <a:p>
            <a:pPr algn="r"/>
            <a:r>
              <a:rPr lang="en-US" sz="1400" dirty="0">
                <a:solidFill>
                  <a:schemeClr val="bg1"/>
                </a:solidFill>
                <a:latin typeface="Verdana" charset="0"/>
                <a:ea typeface="Verdana" charset="0"/>
                <a:cs typeface="Verdana" charset="0"/>
              </a:rPr>
              <a:t>Systems of Record</a:t>
            </a:r>
          </a:p>
        </p:txBody>
      </p:sp>
      <p:sp>
        <p:nvSpPr>
          <p:cNvPr id="33" name="TextBox 32">
            <a:extLst>
              <a:ext uri="{FF2B5EF4-FFF2-40B4-BE49-F238E27FC236}">
                <a16:creationId xmlns:a16="http://schemas.microsoft.com/office/drawing/2014/main" id="{23ECC531-4E11-2B4D-B75E-18AA85011688}"/>
              </a:ext>
            </a:extLst>
          </p:cNvPr>
          <p:cNvSpPr txBox="1"/>
          <p:nvPr/>
        </p:nvSpPr>
        <p:spPr>
          <a:xfrm>
            <a:off x="1847686" y="4634860"/>
            <a:ext cx="1273105" cy="276999"/>
          </a:xfrm>
          <a:prstGeom prst="rect">
            <a:avLst/>
          </a:prstGeom>
          <a:noFill/>
        </p:spPr>
        <p:txBody>
          <a:bodyPr wrap="none" rtlCol="0">
            <a:spAutoFit/>
          </a:bodyPr>
          <a:lstStyle/>
          <a:p>
            <a:pPr algn="ctr"/>
            <a:r>
              <a:rPr lang="en-US" sz="1200" b="1" dirty="0">
                <a:solidFill>
                  <a:schemeClr val="bg1"/>
                </a:solidFill>
                <a:latin typeface="Verdana" charset="0"/>
                <a:ea typeface="Verdana" charset="0"/>
                <a:cs typeface="Verdana" charset="0"/>
              </a:rPr>
              <a:t>/passengers</a:t>
            </a:r>
          </a:p>
        </p:txBody>
      </p:sp>
      <p:sp>
        <p:nvSpPr>
          <p:cNvPr id="37" name="TextBox 36">
            <a:extLst>
              <a:ext uri="{FF2B5EF4-FFF2-40B4-BE49-F238E27FC236}">
                <a16:creationId xmlns:a16="http://schemas.microsoft.com/office/drawing/2014/main" id="{B8E3B9EE-5299-9B40-9F89-40B7449CD21D}"/>
              </a:ext>
            </a:extLst>
          </p:cNvPr>
          <p:cNvSpPr txBox="1"/>
          <p:nvPr/>
        </p:nvSpPr>
        <p:spPr>
          <a:xfrm>
            <a:off x="3393022" y="4663998"/>
            <a:ext cx="1372492" cy="276999"/>
          </a:xfrm>
          <a:prstGeom prst="rect">
            <a:avLst/>
          </a:prstGeom>
          <a:noFill/>
        </p:spPr>
        <p:txBody>
          <a:bodyPr wrap="none" rtlCol="0">
            <a:spAutoFit/>
          </a:bodyPr>
          <a:lstStyle/>
          <a:p>
            <a:pPr algn="ctr"/>
            <a:r>
              <a:rPr lang="en-US" sz="1200" b="1" dirty="0">
                <a:solidFill>
                  <a:schemeClr val="bg1"/>
                </a:solidFill>
                <a:latin typeface="Verdana" charset="0"/>
                <a:ea typeface="Verdana" charset="0"/>
                <a:cs typeface="Verdana" charset="0"/>
              </a:rPr>
              <a:t>/reservations</a:t>
            </a:r>
          </a:p>
        </p:txBody>
      </p:sp>
      <p:sp>
        <p:nvSpPr>
          <p:cNvPr id="38" name="TextBox 37">
            <a:extLst>
              <a:ext uri="{FF2B5EF4-FFF2-40B4-BE49-F238E27FC236}">
                <a16:creationId xmlns:a16="http://schemas.microsoft.com/office/drawing/2014/main" id="{C0344A20-0CB6-7248-B870-9F0B4C8EBF0F}"/>
              </a:ext>
            </a:extLst>
          </p:cNvPr>
          <p:cNvSpPr txBox="1"/>
          <p:nvPr/>
        </p:nvSpPr>
        <p:spPr>
          <a:xfrm>
            <a:off x="4877157" y="4663998"/>
            <a:ext cx="840295" cy="276999"/>
          </a:xfrm>
          <a:prstGeom prst="rect">
            <a:avLst/>
          </a:prstGeom>
          <a:noFill/>
        </p:spPr>
        <p:txBody>
          <a:bodyPr wrap="none" rtlCol="0">
            <a:spAutoFit/>
          </a:bodyPr>
          <a:lstStyle/>
          <a:p>
            <a:pPr algn="ctr"/>
            <a:r>
              <a:rPr lang="en-US" sz="1200" b="1" dirty="0">
                <a:solidFill>
                  <a:schemeClr val="bg1"/>
                </a:solidFill>
                <a:latin typeface="Verdana" charset="0"/>
                <a:ea typeface="Verdana" charset="0"/>
                <a:cs typeface="Verdana" charset="0"/>
              </a:rPr>
              <a:t>/flights</a:t>
            </a:r>
          </a:p>
        </p:txBody>
      </p:sp>
      <p:sp>
        <p:nvSpPr>
          <p:cNvPr id="39" name="TextBox 38">
            <a:extLst>
              <a:ext uri="{FF2B5EF4-FFF2-40B4-BE49-F238E27FC236}">
                <a16:creationId xmlns:a16="http://schemas.microsoft.com/office/drawing/2014/main" id="{283E0830-9E19-6340-94D6-FA87C255D7EF}"/>
              </a:ext>
            </a:extLst>
          </p:cNvPr>
          <p:cNvSpPr txBox="1"/>
          <p:nvPr/>
        </p:nvSpPr>
        <p:spPr>
          <a:xfrm>
            <a:off x="2438437" y="3306641"/>
            <a:ext cx="1181735" cy="276999"/>
          </a:xfrm>
          <a:prstGeom prst="rect">
            <a:avLst/>
          </a:prstGeom>
          <a:noFill/>
        </p:spPr>
        <p:txBody>
          <a:bodyPr wrap="none" rtlCol="0">
            <a:spAutoFit/>
          </a:bodyPr>
          <a:lstStyle/>
          <a:p>
            <a:pPr algn="ctr"/>
            <a:r>
              <a:rPr lang="en-US" sz="1200" b="1" dirty="0">
                <a:solidFill>
                  <a:schemeClr val="bg1"/>
                </a:solidFill>
                <a:latin typeface="Verdana" charset="0"/>
                <a:ea typeface="Verdana" charset="0"/>
                <a:cs typeface="Verdana" charset="0"/>
              </a:rPr>
              <a:t>/itineraries</a:t>
            </a:r>
          </a:p>
        </p:txBody>
      </p:sp>
      <p:sp>
        <p:nvSpPr>
          <p:cNvPr id="40" name="TextBox 39">
            <a:extLst>
              <a:ext uri="{FF2B5EF4-FFF2-40B4-BE49-F238E27FC236}">
                <a16:creationId xmlns:a16="http://schemas.microsoft.com/office/drawing/2014/main" id="{08DA0189-E0E2-2A4E-90AE-21095C4BEAB8}"/>
              </a:ext>
            </a:extLst>
          </p:cNvPr>
          <p:cNvSpPr txBox="1"/>
          <p:nvPr/>
        </p:nvSpPr>
        <p:spPr>
          <a:xfrm>
            <a:off x="5767494" y="4664329"/>
            <a:ext cx="764954" cy="276999"/>
          </a:xfrm>
          <a:prstGeom prst="rect">
            <a:avLst/>
          </a:prstGeom>
          <a:noFill/>
        </p:spPr>
        <p:txBody>
          <a:bodyPr wrap="none" rtlCol="0">
            <a:spAutoFit/>
          </a:bodyPr>
          <a:lstStyle/>
          <a:p>
            <a:pPr algn="ctr"/>
            <a:r>
              <a:rPr lang="en-US" sz="1200" b="1" dirty="0">
                <a:solidFill>
                  <a:schemeClr val="bg1"/>
                </a:solidFill>
                <a:latin typeface="Verdana" charset="0"/>
                <a:ea typeface="Verdana" charset="0"/>
                <a:cs typeface="Verdana" charset="0"/>
              </a:rPr>
              <a:t>/gates</a:t>
            </a:r>
          </a:p>
        </p:txBody>
      </p:sp>
      <p:sp>
        <p:nvSpPr>
          <p:cNvPr id="41" name="TextBox 40">
            <a:extLst>
              <a:ext uri="{FF2B5EF4-FFF2-40B4-BE49-F238E27FC236}">
                <a16:creationId xmlns:a16="http://schemas.microsoft.com/office/drawing/2014/main" id="{9F52045C-49E4-EA4B-8C34-5DA6EE89097F}"/>
              </a:ext>
            </a:extLst>
          </p:cNvPr>
          <p:cNvSpPr txBox="1"/>
          <p:nvPr/>
        </p:nvSpPr>
        <p:spPr>
          <a:xfrm>
            <a:off x="6618847" y="4682268"/>
            <a:ext cx="1019831" cy="276999"/>
          </a:xfrm>
          <a:prstGeom prst="rect">
            <a:avLst/>
          </a:prstGeom>
          <a:noFill/>
        </p:spPr>
        <p:txBody>
          <a:bodyPr wrap="none" rtlCol="0">
            <a:spAutoFit/>
          </a:bodyPr>
          <a:lstStyle/>
          <a:p>
            <a:pPr algn="ctr"/>
            <a:r>
              <a:rPr lang="en-US" sz="1200" b="1" dirty="0">
                <a:solidFill>
                  <a:schemeClr val="bg1"/>
                </a:solidFill>
                <a:latin typeface="Verdana" charset="0"/>
                <a:ea typeface="Verdana" charset="0"/>
                <a:cs typeface="Verdana" charset="0"/>
              </a:rPr>
              <a:t>/retailers</a:t>
            </a:r>
          </a:p>
        </p:txBody>
      </p:sp>
      <p:sp>
        <p:nvSpPr>
          <p:cNvPr id="42" name="TextBox 41">
            <a:extLst>
              <a:ext uri="{FF2B5EF4-FFF2-40B4-BE49-F238E27FC236}">
                <a16:creationId xmlns:a16="http://schemas.microsoft.com/office/drawing/2014/main" id="{CB2C3833-DC5E-A747-8867-18E1C5888203}"/>
              </a:ext>
            </a:extLst>
          </p:cNvPr>
          <p:cNvSpPr txBox="1"/>
          <p:nvPr/>
        </p:nvSpPr>
        <p:spPr>
          <a:xfrm>
            <a:off x="4852069" y="2110607"/>
            <a:ext cx="798617" cy="276999"/>
          </a:xfrm>
          <a:prstGeom prst="rect">
            <a:avLst/>
          </a:prstGeom>
          <a:noFill/>
        </p:spPr>
        <p:txBody>
          <a:bodyPr wrap="none" rtlCol="0">
            <a:spAutoFit/>
          </a:bodyPr>
          <a:lstStyle/>
          <a:p>
            <a:pPr algn="ctr"/>
            <a:r>
              <a:rPr lang="en-US" sz="1200" b="1" dirty="0">
                <a:solidFill>
                  <a:schemeClr val="bg1"/>
                </a:solidFill>
                <a:latin typeface="Verdana" charset="0"/>
                <a:ea typeface="Verdana" charset="0"/>
                <a:cs typeface="Verdana" charset="0"/>
              </a:rPr>
              <a:t>/offers</a:t>
            </a:r>
          </a:p>
        </p:txBody>
      </p:sp>
      <p:cxnSp>
        <p:nvCxnSpPr>
          <p:cNvPr id="14" name="Straight Arrow Connector 13">
            <a:extLst>
              <a:ext uri="{FF2B5EF4-FFF2-40B4-BE49-F238E27FC236}">
                <a16:creationId xmlns:a16="http://schemas.microsoft.com/office/drawing/2014/main" id="{90752D1C-BB6B-F149-8466-74F8478D7C59}"/>
              </a:ext>
            </a:extLst>
          </p:cNvPr>
          <p:cNvCxnSpPr>
            <a:stCxn id="33" idx="0"/>
            <a:endCxn id="39" idx="2"/>
          </p:cNvCxnSpPr>
          <p:nvPr/>
        </p:nvCxnSpPr>
        <p:spPr>
          <a:xfrm flipV="1">
            <a:off x="2484239" y="3583640"/>
            <a:ext cx="545066" cy="1051220"/>
          </a:xfrm>
          <a:prstGeom prst="straightConnector1">
            <a:avLst/>
          </a:prstGeom>
          <a:ln w="222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0A74677-F6C2-FE47-B734-6B761CDF5BC2}"/>
              </a:ext>
            </a:extLst>
          </p:cNvPr>
          <p:cNvCxnSpPr>
            <a:cxnSpLocks/>
            <a:stCxn id="37" idx="0"/>
            <a:endCxn id="39" idx="2"/>
          </p:cNvCxnSpPr>
          <p:nvPr/>
        </p:nvCxnSpPr>
        <p:spPr>
          <a:xfrm flipH="1" flipV="1">
            <a:off x="3029305" y="3583640"/>
            <a:ext cx="1049963" cy="1080358"/>
          </a:xfrm>
          <a:prstGeom prst="straightConnector1">
            <a:avLst/>
          </a:prstGeom>
          <a:ln w="222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4B53B56-52BA-7843-9C80-8A4F1CCD7CB2}"/>
              </a:ext>
            </a:extLst>
          </p:cNvPr>
          <p:cNvCxnSpPr>
            <a:cxnSpLocks/>
            <a:stCxn id="38" idx="0"/>
          </p:cNvCxnSpPr>
          <p:nvPr/>
        </p:nvCxnSpPr>
        <p:spPr>
          <a:xfrm flipH="1" flipV="1">
            <a:off x="3284992" y="3571398"/>
            <a:ext cx="2012313" cy="1092600"/>
          </a:xfrm>
          <a:prstGeom prst="straightConnector1">
            <a:avLst/>
          </a:prstGeom>
          <a:ln w="222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32C2C04-CF52-894D-BBDC-E9E2F293AF17}"/>
              </a:ext>
            </a:extLst>
          </p:cNvPr>
          <p:cNvCxnSpPr>
            <a:cxnSpLocks/>
            <a:stCxn id="39" idx="0"/>
            <a:endCxn id="42" idx="2"/>
          </p:cNvCxnSpPr>
          <p:nvPr/>
        </p:nvCxnSpPr>
        <p:spPr>
          <a:xfrm flipV="1">
            <a:off x="3029305" y="2387606"/>
            <a:ext cx="2222073" cy="919035"/>
          </a:xfrm>
          <a:prstGeom prst="straightConnector1">
            <a:avLst/>
          </a:prstGeom>
          <a:ln w="222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368142D-6C03-FD47-BAC8-D230C4BA6856}"/>
              </a:ext>
            </a:extLst>
          </p:cNvPr>
          <p:cNvCxnSpPr>
            <a:cxnSpLocks/>
            <a:stCxn id="40" idx="0"/>
            <a:endCxn id="42" idx="2"/>
          </p:cNvCxnSpPr>
          <p:nvPr/>
        </p:nvCxnSpPr>
        <p:spPr>
          <a:xfrm flipH="1" flipV="1">
            <a:off x="5251378" y="2387606"/>
            <a:ext cx="898593" cy="2276723"/>
          </a:xfrm>
          <a:prstGeom prst="straightConnector1">
            <a:avLst/>
          </a:prstGeom>
          <a:ln w="222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20B44F6-51D8-D844-AF95-E746783D5AB9}"/>
              </a:ext>
            </a:extLst>
          </p:cNvPr>
          <p:cNvCxnSpPr>
            <a:cxnSpLocks/>
            <a:stCxn id="41" idx="0"/>
            <a:endCxn id="42" idx="2"/>
          </p:cNvCxnSpPr>
          <p:nvPr/>
        </p:nvCxnSpPr>
        <p:spPr>
          <a:xfrm flipH="1" flipV="1">
            <a:off x="5251378" y="2387606"/>
            <a:ext cx="1877385" cy="2294662"/>
          </a:xfrm>
          <a:prstGeom prst="straightConnector1">
            <a:avLst/>
          </a:prstGeom>
          <a:ln w="2222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F0FDA25-76E6-284A-9E13-B560D5D0182A}"/>
              </a:ext>
            </a:extLst>
          </p:cNvPr>
          <p:cNvSpPr/>
          <p:nvPr/>
        </p:nvSpPr>
        <p:spPr>
          <a:xfrm>
            <a:off x="1434401" y="5607590"/>
            <a:ext cx="1957354" cy="707174"/>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Airline Reservation System</a:t>
            </a:r>
          </a:p>
        </p:txBody>
      </p:sp>
      <p:sp>
        <p:nvSpPr>
          <p:cNvPr id="59" name="Rectangle 58">
            <a:extLst>
              <a:ext uri="{FF2B5EF4-FFF2-40B4-BE49-F238E27FC236}">
                <a16:creationId xmlns:a16="http://schemas.microsoft.com/office/drawing/2014/main" id="{687186A8-EF59-CB49-B247-3C1D85E6D65A}"/>
              </a:ext>
            </a:extLst>
          </p:cNvPr>
          <p:cNvSpPr/>
          <p:nvPr/>
        </p:nvSpPr>
        <p:spPr>
          <a:xfrm>
            <a:off x="3792559" y="5607590"/>
            <a:ext cx="1957354" cy="707174"/>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 Traffic Control</a:t>
            </a:r>
          </a:p>
          <a:p>
            <a:pPr algn="ctr"/>
            <a:r>
              <a:rPr lang="en-US" dirty="0"/>
              <a:t>System</a:t>
            </a:r>
          </a:p>
        </p:txBody>
      </p:sp>
      <p:sp>
        <p:nvSpPr>
          <p:cNvPr id="60" name="Rectangle 59">
            <a:extLst>
              <a:ext uri="{FF2B5EF4-FFF2-40B4-BE49-F238E27FC236}">
                <a16:creationId xmlns:a16="http://schemas.microsoft.com/office/drawing/2014/main" id="{D9E1B430-8716-5742-B175-F25AFB58DBC0}"/>
              </a:ext>
            </a:extLst>
          </p:cNvPr>
          <p:cNvSpPr/>
          <p:nvPr/>
        </p:nvSpPr>
        <p:spPr>
          <a:xfrm>
            <a:off x="6193317" y="5607590"/>
            <a:ext cx="1957354" cy="707174"/>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Airport Operations</a:t>
            </a:r>
          </a:p>
          <a:p>
            <a:pPr algn="ctr"/>
            <a:r>
              <a:rPr lang="en-US" dirty="0"/>
              <a:t>System</a:t>
            </a:r>
          </a:p>
        </p:txBody>
      </p:sp>
      <p:sp>
        <p:nvSpPr>
          <p:cNvPr id="61" name="Rectangle 60">
            <a:extLst>
              <a:ext uri="{FF2B5EF4-FFF2-40B4-BE49-F238E27FC236}">
                <a16:creationId xmlns:a16="http://schemas.microsoft.com/office/drawing/2014/main" id="{AD404D13-3ED4-FE46-80D9-59145BC79D74}"/>
              </a:ext>
            </a:extLst>
          </p:cNvPr>
          <p:cNvSpPr/>
          <p:nvPr/>
        </p:nvSpPr>
        <p:spPr>
          <a:xfrm>
            <a:off x="8582410" y="5607590"/>
            <a:ext cx="1957354" cy="707174"/>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Airport Retail</a:t>
            </a:r>
          </a:p>
          <a:p>
            <a:pPr algn="ctr"/>
            <a:r>
              <a:rPr lang="en-US" dirty="0"/>
              <a:t>System</a:t>
            </a:r>
          </a:p>
        </p:txBody>
      </p:sp>
      <p:cxnSp>
        <p:nvCxnSpPr>
          <p:cNvPr id="62" name="Straight Arrow Connector 61">
            <a:extLst>
              <a:ext uri="{FF2B5EF4-FFF2-40B4-BE49-F238E27FC236}">
                <a16:creationId xmlns:a16="http://schemas.microsoft.com/office/drawing/2014/main" id="{B4745580-FF6D-1942-B147-7691ADCF0102}"/>
              </a:ext>
            </a:extLst>
          </p:cNvPr>
          <p:cNvCxnSpPr>
            <a:cxnSpLocks/>
            <a:stCxn id="58" idx="0"/>
            <a:endCxn id="33" idx="2"/>
          </p:cNvCxnSpPr>
          <p:nvPr/>
        </p:nvCxnSpPr>
        <p:spPr>
          <a:xfrm flipV="1">
            <a:off x="2413078" y="4911859"/>
            <a:ext cx="71161" cy="695731"/>
          </a:xfrm>
          <a:prstGeom prst="straightConnector1">
            <a:avLst/>
          </a:prstGeom>
          <a:ln w="222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50D2361-B356-5946-96C0-AE0EDC240BC2}"/>
              </a:ext>
            </a:extLst>
          </p:cNvPr>
          <p:cNvCxnSpPr>
            <a:cxnSpLocks/>
            <a:stCxn id="58" idx="0"/>
            <a:endCxn id="37" idx="2"/>
          </p:cNvCxnSpPr>
          <p:nvPr/>
        </p:nvCxnSpPr>
        <p:spPr>
          <a:xfrm flipV="1">
            <a:off x="2413078" y="4940997"/>
            <a:ext cx="1666190" cy="666593"/>
          </a:xfrm>
          <a:prstGeom prst="straightConnector1">
            <a:avLst/>
          </a:prstGeom>
          <a:ln w="222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E69E114-3897-2B4A-83C0-EC46A5BCEE30}"/>
              </a:ext>
            </a:extLst>
          </p:cNvPr>
          <p:cNvCxnSpPr>
            <a:cxnSpLocks/>
            <a:stCxn id="59" idx="0"/>
            <a:endCxn id="38" idx="2"/>
          </p:cNvCxnSpPr>
          <p:nvPr/>
        </p:nvCxnSpPr>
        <p:spPr>
          <a:xfrm flipV="1">
            <a:off x="4771236" y="4940997"/>
            <a:ext cx="526069" cy="666593"/>
          </a:xfrm>
          <a:prstGeom prst="straightConnector1">
            <a:avLst/>
          </a:prstGeom>
          <a:ln w="222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B41EEFB-A464-AE4E-BB33-BB9B5323C682}"/>
              </a:ext>
            </a:extLst>
          </p:cNvPr>
          <p:cNvCxnSpPr>
            <a:cxnSpLocks/>
            <a:stCxn id="60" idx="0"/>
            <a:endCxn id="40" idx="2"/>
          </p:cNvCxnSpPr>
          <p:nvPr/>
        </p:nvCxnSpPr>
        <p:spPr>
          <a:xfrm flipH="1" flipV="1">
            <a:off x="6149971" y="4941328"/>
            <a:ext cx="1022023" cy="666262"/>
          </a:xfrm>
          <a:prstGeom prst="straightConnector1">
            <a:avLst/>
          </a:prstGeom>
          <a:ln w="222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9F8511-F423-E14B-A1AA-18B619BF7730}"/>
              </a:ext>
            </a:extLst>
          </p:cNvPr>
          <p:cNvCxnSpPr>
            <a:cxnSpLocks/>
            <a:stCxn id="61" idx="0"/>
            <a:endCxn id="41" idx="2"/>
          </p:cNvCxnSpPr>
          <p:nvPr/>
        </p:nvCxnSpPr>
        <p:spPr>
          <a:xfrm flipH="1" flipV="1">
            <a:off x="7128763" y="4959267"/>
            <a:ext cx="2432324" cy="648323"/>
          </a:xfrm>
          <a:prstGeom prst="straightConnector1">
            <a:avLst/>
          </a:prstGeom>
          <a:ln w="2222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89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86F899-F0AD-1D42-AFD9-99099FAAEDCF}"/>
              </a:ext>
            </a:extLst>
          </p:cNvPr>
          <p:cNvPicPr>
            <a:picLocks noChangeAspect="1"/>
          </p:cNvPicPr>
          <p:nvPr/>
        </p:nvPicPr>
        <p:blipFill>
          <a:blip r:embed="rId3"/>
          <a:stretch>
            <a:fillRect/>
          </a:stretch>
        </p:blipFill>
        <p:spPr>
          <a:xfrm>
            <a:off x="5303673" y="1698773"/>
            <a:ext cx="950009" cy="560661"/>
          </a:xfrm>
          <a:prstGeom prst="rect">
            <a:avLst/>
          </a:prstGeom>
        </p:spPr>
      </p:pic>
      <p:pic>
        <p:nvPicPr>
          <p:cNvPr id="8" name="Picture 7">
            <a:extLst>
              <a:ext uri="{FF2B5EF4-FFF2-40B4-BE49-F238E27FC236}">
                <a16:creationId xmlns:a16="http://schemas.microsoft.com/office/drawing/2014/main" id="{B089C30C-DD13-7544-AD4E-59F1342B152E}"/>
              </a:ext>
            </a:extLst>
          </p:cNvPr>
          <p:cNvPicPr>
            <a:picLocks noChangeAspect="1"/>
          </p:cNvPicPr>
          <p:nvPr/>
        </p:nvPicPr>
        <p:blipFill>
          <a:blip r:embed="rId4"/>
          <a:stretch>
            <a:fillRect/>
          </a:stretch>
        </p:blipFill>
        <p:spPr>
          <a:xfrm>
            <a:off x="8104733" y="138147"/>
            <a:ext cx="848778" cy="1066813"/>
          </a:xfrm>
          <a:prstGeom prst="rect">
            <a:avLst/>
          </a:prstGeom>
        </p:spPr>
      </p:pic>
      <p:pic>
        <p:nvPicPr>
          <p:cNvPr id="10" name="Picture 9">
            <a:extLst>
              <a:ext uri="{FF2B5EF4-FFF2-40B4-BE49-F238E27FC236}">
                <a16:creationId xmlns:a16="http://schemas.microsoft.com/office/drawing/2014/main" id="{D4DF6A7F-93FF-224E-AB42-3D9B802DDE51}"/>
              </a:ext>
            </a:extLst>
          </p:cNvPr>
          <p:cNvPicPr>
            <a:picLocks noChangeAspect="1"/>
          </p:cNvPicPr>
          <p:nvPr/>
        </p:nvPicPr>
        <p:blipFill>
          <a:blip r:embed="rId5"/>
          <a:stretch>
            <a:fillRect/>
          </a:stretch>
        </p:blipFill>
        <p:spPr>
          <a:xfrm>
            <a:off x="8082195" y="1363474"/>
            <a:ext cx="926648" cy="981157"/>
          </a:xfrm>
          <a:prstGeom prst="rect">
            <a:avLst/>
          </a:prstGeom>
        </p:spPr>
      </p:pic>
      <p:pic>
        <p:nvPicPr>
          <p:cNvPr id="13" name="Google Shape;1188;p95">
            <a:extLst>
              <a:ext uri="{FF2B5EF4-FFF2-40B4-BE49-F238E27FC236}">
                <a16:creationId xmlns:a16="http://schemas.microsoft.com/office/drawing/2014/main" id="{76FEF470-3F6B-B944-ADE5-8FAA04CB2689}"/>
              </a:ext>
            </a:extLst>
          </p:cNvPr>
          <p:cNvPicPr preferRelativeResize="0"/>
          <p:nvPr/>
        </p:nvPicPr>
        <p:blipFill>
          <a:blip r:embed="rId6">
            <a:alphaModFix/>
          </a:blip>
          <a:stretch>
            <a:fillRect/>
          </a:stretch>
        </p:blipFill>
        <p:spPr>
          <a:xfrm>
            <a:off x="832038" y="1698773"/>
            <a:ext cx="3192244" cy="4443121"/>
          </a:xfrm>
          <a:prstGeom prst="rect">
            <a:avLst/>
          </a:prstGeom>
          <a:noFill/>
          <a:ln>
            <a:noFill/>
          </a:ln>
        </p:spPr>
      </p:pic>
      <p:grpSp>
        <p:nvGrpSpPr>
          <p:cNvPr id="46" name="Group 45">
            <a:extLst>
              <a:ext uri="{FF2B5EF4-FFF2-40B4-BE49-F238E27FC236}">
                <a16:creationId xmlns:a16="http://schemas.microsoft.com/office/drawing/2014/main" id="{0E6385DC-5E23-624D-9792-F0A671D01617}"/>
              </a:ext>
            </a:extLst>
          </p:cNvPr>
          <p:cNvGrpSpPr/>
          <p:nvPr/>
        </p:nvGrpSpPr>
        <p:grpSpPr>
          <a:xfrm>
            <a:off x="4204863" y="2573000"/>
            <a:ext cx="771472" cy="189471"/>
            <a:chOff x="3602455" y="2692202"/>
            <a:chExt cx="771472" cy="189471"/>
          </a:xfrm>
        </p:grpSpPr>
        <p:cxnSp>
          <p:nvCxnSpPr>
            <p:cNvPr id="14" name="Straight Arrow Connector 13">
              <a:extLst>
                <a:ext uri="{FF2B5EF4-FFF2-40B4-BE49-F238E27FC236}">
                  <a16:creationId xmlns:a16="http://schemas.microsoft.com/office/drawing/2014/main" id="{F5389A0C-6596-3E43-BE52-C369EC3B86CC}"/>
                </a:ext>
              </a:extLst>
            </p:cNvPr>
            <p:cNvCxnSpPr/>
            <p:nvPr/>
          </p:nvCxnSpPr>
          <p:spPr>
            <a:xfrm>
              <a:off x="3666708" y="2692202"/>
              <a:ext cx="707219" cy="0"/>
            </a:xfrm>
            <a:prstGeom prst="straightConnector1">
              <a:avLst/>
            </a:prstGeom>
            <a:ln w="349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D1B6874-7468-EA44-9241-EFFD32FCD0DD}"/>
                </a:ext>
              </a:extLst>
            </p:cNvPr>
            <p:cNvCxnSpPr>
              <a:cxnSpLocks/>
            </p:cNvCxnSpPr>
            <p:nvPr/>
          </p:nvCxnSpPr>
          <p:spPr>
            <a:xfrm flipH="1">
              <a:off x="3602455" y="2881673"/>
              <a:ext cx="771472" cy="0"/>
            </a:xfrm>
            <a:prstGeom prst="straightConnector1">
              <a:avLst/>
            </a:prstGeom>
            <a:ln w="349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B2BAF83F-E3FB-4545-8928-9E548D2637A8}"/>
              </a:ext>
            </a:extLst>
          </p:cNvPr>
          <p:cNvPicPr>
            <a:picLocks noChangeAspect="1"/>
          </p:cNvPicPr>
          <p:nvPr/>
        </p:nvPicPr>
        <p:blipFill>
          <a:blip r:embed="rId7"/>
          <a:stretch>
            <a:fillRect/>
          </a:stretch>
        </p:blipFill>
        <p:spPr>
          <a:xfrm>
            <a:off x="8039067" y="2711663"/>
            <a:ext cx="903287" cy="879926"/>
          </a:xfrm>
          <a:prstGeom prst="rect">
            <a:avLst/>
          </a:prstGeom>
        </p:spPr>
      </p:pic>
      <p:pic>
        <p:nvPicPr>
          <p:cNvPr id="19" name="Picture 18">
            <a:extLst>
              <a:ext uri="{FF2B5EF4-FFF2-40B4-BE49-F238E27FC236}">
                <a16:creationId xmlns:a16="http://schemas.microsoft.com/office/drawing/2014/main" id="{D1E4F94E-7F5F-684D-A44C-AD82475EAF77}"/>
              </a:ext>
            </a:extLst>
          </p:cNvPr>
          <p:cNvPicPr>
            <a:picLocks noChangeAspect="1"/>
          </p:cNvPicPr>
          <p:nvPr/>
        </p:nvPicPr>
        <p:blipFill>
          <a:blip r:embed="rId8"/>
          <a:stretch>
            <a:fillRect/>
          </a:stretch>
        </p:blipFill>
        <p:spPr>
          <a:xfrm flipH="1">
            <a:off x="5295511" y="4380573"/>
            <a:ext cx="741437" cy="742950"/>
          </a:xfrm>
          <a:prstGeom prst="rect">
            <a:avLst/>
          </a:prstGeom>
        </p:spPr>
      </p:pic>
      <p:sp>
        <p:nvSpPr>
          <p:cNvPr id="20" name="TextBox 19">
            <a:extLst>
              <a:ext uri="{FF2B5EF4-FFF2-40B4-BE49-F238E27FC236}">
                <a16:creationId xmlns:a16="http://schemas.microsoft.com/office/drawing/2014/main" id="{451FBB86-941A-8947-A228-7A379043C56A}"/>
              </a:ext>
            </a:extLst>
          </p:cNvPr>
          <p:cNvSpPr txBox="1"/>
          <p:nvPr/>
        </p:nvSpPr>
        <p:spPr>
          <a:xfrm>
            <a:off x="9021502" y="2782294"/>
            <a:ext cx="1907528" cy="738664"/>
          </a:xfrm>
          <a:prstGeom prst="rect">
            <a:avLst/>
          </a:prstGeom>
          <a:noFill/>
        </p:spPr>
        <p:txBody>
          <a:bodyPr wrap="square" rtlCol="0">
            <a:spAutoFit/>
          </a:bodyPr>
          <a:lstStyle/>
          <a:p>
            <a:r>
              <a:rPr lang="en-US" sz="1400" b="1" dirty="0">
                <a:latin typeface="Verdana" charset="0"/>
                <a:ea typeface="Verdana" charset="0"/>
                <a:cs typeface="Verdana" charset="0"/>
              </a:rPr>
              <a:t>Passengers</a:t>
            </a:r>
          </a:p>
          <a:p>
            <a:r>
              <a:rPr lang="en-US" sz="1400" dirty="0">
                <a:latin typeface="Verdana" charset="0"/>
                <a:ea typeface="Verdana" charset="0"/>
                <a:cs typeface="Verdana" charset="0"/>
              </a:rPr>
              <a:t>Responds with passenger details.</a:t>
            </a:r>
          </a:p>
        </p:txBody>
      </p:sp>
      <p:sp>
        <p:nvSpPr>
          <p:cNvPr id="21" name="TextBox 20">
            <a:extLst>
              <a:ext uri="{FF2B5EF4-FFF2-40B4-BE49-F238E27FC236}">
                <a16:creationId xmlns:a16="http://schemas.microsoft.com/office/drawing/2014/main" id="{A2EBC846-2149-F44B-8DC8-358918B7CFCC}"/>
              </a:ext>
            </a:extLst>
          </p:cNvPr>
          <p:cNvSpPr txBox="1"/>
          <p:nvPr/>
        </p:nvSpPr>
        <p:spPr>
          <a:xfrm>
            <a:off x="9008843" y="1569647"/>
            <a:ext cx="1907528" cy="738664"/>
          </a:xfrm>
          <a:prstGeom prst="rect">
            <a:avLst/>
          </a:prstGeom>
          <a:noFill/>
        </p:spPr>
        <p:txBody>
          <a:bodyPr wrap="square" rtlCol="0">
            <a:spAutoFit/>
          </a:bodyPr>
          <a:lstStyle/>
          <a:p>
            <a:r>
              <a:rPr lang="en-US" sz="1400" b="1" dirty="0">
                <a:latin typeface="Verdana" charset="0"/>
                <a:ea typeface="Verdana" charset="0"/>
                <a:cs typeface="Verdana" charset="0"/>
              </a:rPr>
              <a:t>Reservations</a:t>
            </a:r>
          </a:p>
          <a:p>
            <a:r>
              <a:rPr lang="en-US" sz="1400" dirty="0">
                <a:latin typeface="Verdana" charset="0"/>
                <a:ea typeface="Verdana" charset="0"/>
                <a:cs typeface="Verdana" charset="0"/>
              </a:rPr>
              <a:t>Responds with reservation details.</a:t>
            </a:r>
          </a:p>
        </p:txBody>
      </p:sp>
      <p:sp>
        <p:nvSpPr>
          <p:cNvPr id="22" name="TextBox 21">
            <a:extLst>
              <a:ext uri="{FF2B5EF4-FFF2-40B4-BE49-F238E27FC236}">
                <a16:creationId xmlns:a16="http://schemas.microsoft.com/office/drawing/2014/main" id="{BEE4E89E-8F24-5047-BEBF-B451D9385B37}"/>
              </a:ext>
            </a:extLst>
          </p:cNvPr>
          <p:cNvSpPr txBox="1"/>
          <p:nvPr/>
        </p:nvSpPr>
        <p:spPr>
          <a:xfrm>
            <a:off x="9008843" y="347843"/>
            <a:ext cx="1907528" cy="738664"/>
          </a:xfrm>
          <a:prstGeom prst="rect">
            <a:avLst/>
          </a:prstGeom>
          <a:noFill/>
        </p:spPr>
        <p:txBody>
          <a:bodyPr wrap="square" rtlCol="0">
            <a:spAutoFit/>
          </a:bodyPr>
          <a:lstStyle/>
          <a:p>
            <a:r>
              <a:rPr lang="en-US" sz="1400" b="1" dirty="0">
                <a:latin typeface="Verdana" charset="0"/>
                <a:ea typeface="Verdana" charset="0"/>
                <a:cs typeface="Verdana" charset="0"/>
              </a:rPr>
              <a:t>Flights</a:t>
            </a:r>
          </a:p>
          <a:p>
            <a:r>
              <a:rPr lang="en-US" sz="1400" dirty="0">
                <a:latin typeface="Verdana" charset="0"/>
                <a:ea typeface="Verdana" charset="0"/>
                <a:cs typeface="Verdana" charset="0"/>
              </a:rPr>
              <a:t>Responds with flight status.</a:t>
            </a:r>
          </a:p>
        </p:txBody>
      </p:sp>
      <p:sp>
        <p:nvSpPr>
          <p:cNvPr id="23" name="TextBox 22">
            <a:extLst>
              <a:ext uri="{FF2B5EF4-FFF2-40B4-BE49-F238E27FC236}">
                <a16:creationId xmlns:a16="http://schemas.microsoft.com/office/drawing/2014/main" id="{04FED406-B146-B945-B358-69865B030BD2}"/>
              </a:ext>
            </a:extLst>
          </p:cNvPr>
          <p:cNvSpPr txBox="1"/>
          <p:nvPr/>
        </p:nvSpPr>
        <p:spPr>
          <a:xfrm>
            <a:off x="5078185" y="2235831"/>
            <a:ext cx="1907528" cy="1169551"/>
          </a:xfrm>
          <a:prstGeom prst="rect">
            <a:avLst/>
          </a:prstGeom>
          <a:noFill/>
        </p:spPr>
        <p:txBody>
          <a:bodyPr wrap="square" rtlCol="0">
            <a:spAutoFit/>
          </a:bodyPr>
          <a:lstStyle/>
          <a:p>
            <a:r>
              <a:rPr lang="en-US" sz="1400" b="1" dirty="0">
                <a:latin typeface="Verdana" charset="0"/>
                <a:ea typeface="Verdana" charset="0"/>
                <a:cs typeface="Verdana" charset="0"/>
              </a:rPr>
              <a:t>Itineraries</a:t>
            </a:r>
          </a:p>
          <a:p>
            <a:r>
              <a:rPr lang="en-US" sz="1400" dirty="0">
                <a:latin typeface="Verdana" charset="0"/>
                <a:ea typeface="Verdana" charset="0"/>
                <a:cs typeface="Verdana" charset="0"/>
              </a:rPr>
              <a:t>Responds with Flight Status, Reservations and Passenger details.</a:t>
            </a:r>
          </a:p>
        </p:txBody>
      </p:sp>
      <p:sp>
        <p:nvSpPr>
          <p:cNvPr id="24" name="TextBox 23">
            <a:extLst>
              <a:ext uri="{FF2B5EF4-FFF2-40B4-BE49-F238E27FC236}">
                <a16:creationId xmlns:a16="http://schemas.microsoft.com/office/drawing/2014/main" id="{697D5E65-1C20-3F40-AD7C-8E150953B534}"/>
              </a:ext>
            </a:extLst>
          </p:cNvPr>
          <p:cNvSpPr txBox="1"/>
          <p:nvPr/>
        </p:nvSpPr>
        <p:spPr>
          <a:xfrm>
            <a:off x="5058398" y="5123523"/>
            <a:ext cx="1972803" cy="1600438"/>
          </a:xfrm>
          <a:prstGeom prst="rect">
            <a:avLst/>
          </a:prstGeom>
          <a:noFill/>
        </p:spPr>
        <p:txBody>
          <a:bodyPr wrap="square" rtlCol="0">
            <a:spAutoFit/>
          </a:bodyPr>
          <a:lstStyle/>
          <a:p>
            <a:r>
              <a:rPr lang="en-US" sz="1400" b="1" dirty="0">
                <a:latin typeface="Verdana" charset="0"/>
                <a:ea typeface="Verdana" charset="0"/>
                <a:cs typeface="Verdana" charset="0"/>
              </a:rPr>
              <a:t>Offers</a:t>
            </a:r>
          </a:p>
          <a:p>
            <a:r>
              <a:rPr lang="en-US" sz="1400" dirty="0">
                <a:latin typeface="Verdana" charset="0"/>
                <a:ea typeface="Verdana" charset="0"/>
                <a:cs typeface="Verdana" charset="0"/>
              </a:rPr>
              <a:t>Responds with contextual offer based on flight status, retailers and passenger loyalty.</a:t>
            </a:r>
          </a:p>
        </p:txBody>
      </p:sp>
      <p:sp>
        <p:nvSpPr>
          <p:cNvPr id="25" name="TextBox 24">
            <a:extLst>
              <a:ext uri="{FF2B5EF4-FFF2-40B4-BE49-F238E27FC236}">
                <a16:creationId xmlns:a16="http://schemas.microsoft.com/office/drawing/2014/main" id="{E9082BC2-5CA7-204E-8D94-CD95BF7E3E23}"/>
              </a:ext>
            </a:extLst>
          </p:cNvPr>
          <p:cNvSpPr txBox="1"/>
          <p:nvPr/>
        </p:nvSpPr>
        <p:spPr>
          <a:xfrm>
            <a:off x="9022593" y="4135126"/>
            <a:ext cx="1907528" cy="738664"/>
          </a:xfrm>
          <a:prstGeom prst="rect">
            <a:avLst/>
          </a:prstGeom>
          <a:noFill/>
        </p:spPr>
        <p:txBody>
          <a:bodyPr wrap="square" rtlCol="0">
            <a:spAutoFit/>
          </a:bodyPr>
          <a:lstStyle/>
          <a:p>
            <a:r>
              <a:rPr lang="en-US" sz="1400" b="1" dirty="0">
                <a:latin typeface="Verdana" charset="0"/>
                <a:ea typeface="Verdana" charset="0"/>
                <a:cs typeface="Verdana" charset="0"/>
              </a:rPr>
              <a:t>Retailers</a:t>
            </a:r>
          </a:p>
          <a:p>
            <a:r>
              <a:rPr lang="en-US" sz="1400" dirty="0">
                <a:latin typeface="Verdana" charset="0"/>
                <a:ea typeface="Verdana" charset="0"/>
                <a:cs typeface="Verdana" charset="0"/>
              </a:rPr>
              <a:t>Responds with average wait time.</a:t>
            </a:r>
          </a:p>
        </p:txBody>
      </p:sp>
      <p:pic>
        <p:nvPicPr>
          <p:cNvPr id="27" name="Picture 26">
            <a:extLst>
              <a:ext uri="{FF2B5EF4-FFF2-40B4-BE49-F238E27FC236}">
                <a16:creationId xmlns:a16="http://schemas.microsoft.com/office/drawing/2014/main" id="{0591BCC2-A447-EB4C-9923-869037FA462F}"/>
              </a:ext>
            </a:extLst>
          </p:cNvPr>
          <p:cNvPicPr>
            <a:picLocks noChangeAspect="1"/>
          </p:cNvPicPr>
          <p:nvPr/>
        </p:nvPicPr>
        <p:blipFill>
          <a:blip r:embed="rId9"/>
          <a:stretch>
            <a:fillRect/>
          </a:stretch>
        </p:blipFill>
        <p:spPr>
          <a:xfrm>
            <a:off x="7993293" y="3920334"/>
            <a:ext cx="1071658" cy="1006180"/>
          </a:xfrm>
          <a:prstGeom prst="rect">
            <a:avLst/>
          </a:prstGeom>
        </p:spPr>
      </p:pic>
      <p:sp>
        <p:nvSpPr>
          <p:cNvPr id="28" name="TextBox 27">
            <a:extLst>
              <a:ext uri="{FF2B5EF4-FFF2-40B4-BE49-F238E27FC236}">
                <a16:creationId xmlns:a16="http://schemas.microsoft.com/office/drawing/2014/main" id="{5AAE182B-6CFC-C34C-A58D-6A7210653B64}"/>
              </a:ext>
            </a:extLst>
          </p:cNvPr>
          <p:cNvSpPr txBox="1"/>
          <p:nvPr/>
        </p:nvSpPr>
        <p:spPr>
          <a:xfrm>
            <a:off x="9064951" y="5270294"/>
            <a:ext cx="1907528" cy="1384995"/>
          </a:xfrm>
          <a:prstGeom prst="rect">
            <a:avLst/>
          </a:prstGeom>
          <a:noFill/>
        </p:spPr>
        <p:txBody>
          <a:bodyPr wrap="square" rtlCol="0">
            <a:spAutoFit/>
          </a:bodyPr>
          <a:lstStyle/>
          <a:p>
            <a:r>
              <a:rPr lang="en-US" sz="1400" b="1" dirty="0">
                <a:latin typeface="Verdana" charset="0"/>
                <a:ea typeface="Verdana" charset="0"/>
                <a:cs typeface="Verdana" charset="0"/>
              </a:rPr>
              <a:t>Decisions</a:t>
            </a:r>
          </a:p>
          <a:p>
            <a:r>
              <a:rPr lang="en-US" sz="1400" dirty="0">
                <a:latin typeface="Verdana" charset="0"/>
                <a:ea typeface="Verdana" charset="0"/>
                <a:cs typeface="Verdana" charset="0"/>
              </a:rPr>
              <a:t>Responds with contextual offer based on loyalty, retailers near gate, wait times.</a:t>
            </a:r>
          </a:p>
        </p:txBody>
      </p:sp>
      <p:pic>
        <p:nvPicPr>
          <p:cNvPr id="30" name="Picture 29">
            <a:extLst>
              <a:ext uri="{FF2B5EF4-FFF2-40B4-BE49-F238E27FC236}">
                <a16:creationId xmlns:a16="http://schemas.microsoft.com/office/drawing/2014/main" id="{8B1532CA-AB8A-2341-B974-B93782C40A71}"/>
              </a:ext>
            </a:extLst>
          </p:cNvPr>
          <p:cNvPicPr>
            <a:picLocks noChangeAspect="1"/>
          </p:cNvPicPr>
          <p:nvPr/>
        </p:nvPicPr>
        <p:blipFill>
          <a:blip r:embed="rId10"/>
          <a:stretch>
            <a:fillRect/>
          </a:stretch>
        </p:blipFill>
        <p:spPr>
          <a:xfrm>
            <a:off x="8100578" y="5487396"/>
            <a:ext cx="908265" cy="908265"/>
          </a:xfrm>
          <a:prstGeom prst="rect">
            <a:avLst/>
          </a:prstGeom>
        </p:spPr>
      </p:pic>
      <p:grpSp>
        <p:nvGrpSpPr>
          <p:cNvPr id="47" name="Group 46">
            <a:extLst>
              <a:ext uri="{FF2B5EF4-FFF2-40B4-BE49-F238E27FC236}">
                <a16:creationId xmlns:a16="http://schemas.microsoft.com/office/drawing/2014/main" id="{79902AF2-2724-A14B-AE6F-18A36A66C8D5}"/>
              </a:ext>
            </a:extLst>
          </p:cNvPr>
          <p:cNvGrpSpPr/>
          <p:nvPr/>
        </p:nvGrpSpPr>
        <p:grpSpPr>
          <a:xfrm>
            <a:off x="4204863" y="5297925"/>
            <a:ext cx="771472" cy="189471"/>
            <a:chOff x="3602455" y="5417127"/>
            <a:chExt cx="771472" cy="189471"/>
          </a:xfrm>
        </p:grpSpPr>
        <p:cxnSp>
          <p:nvCxnSpPr>
            <p:cNvPr id="31" name="Straight Arrow Connector 30">
              <a:extLst>
                <a:ext uri="{FF2B5EF4-FFF2-40B4-BE49-F238E27FC236}">
                  <a16:creationId xmlns:a16="http://schemas.microsoft.com/office/drawing/2014/main" id="{9751CEBD-A3A8-AE49-8251-90BABA00283D}"/>
                </a:ext>
              </a:extLst>
            </p:cNvPr>
            <p:cNvCxnSpPr/>
            <p:nvPr/>
          </p:nvCxnSpPr>
          <p:spPr>
            <a:xfrm>
              <a:off x="3666708" y="5417127"/>
              <a:ext cx="707219" cy="0"/>
            </a:xfrm>
            <a:prstGeom prst="straightConnector1">
              <a:avLst/>
            </a:prstGeom>
            <a:ln w="349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80704E3-4388-204B-9A8F-1D85E3E520AB}"/>
                </a:ext>
              </a:extLst>
            </p:cNvPr>
            <p:cNvCxnSpPr>
              <a:cxnSpLocks/>
            </p:cNvCxnSpPr>
            <p:nvPr/>
          </p:nvCxnSpPr>
          <p:spPr>
            <a:xfrm flipH="1">
              <a:off x="3602455" y="5606598"/>
              <a:ext cx="771472" cy="0"/>
            </a:xfrm>
            <a:prstGeom prst="straightConnector1">
              <a:avLst/>
            </a:prstGeom>
            <a:ln w="349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3389DD1-122D-9E48-92CA-482A8201E3B8}"/>
              </a:ext>
            </a:extLst>
          </p:cNvPr>
          <p:cNvGrpSpPr/>
          <p:nvPr/>
        </p:nvGrpSpPr>
        <p:grpSpPr>
          <a:xfrm>
            <a:off x="6900017" y="1936176"/>
            <a:ext cx="771472" cy="189471"/>
            <a:chOff x="6111869" y="2055378"/>
            <a:chExt cx="771472" cy="189471"/>
          </a:xfrm>
        </p:grpSpPr>
        <p:cxnSp>
          <p:nvCxnSpPr>
            <p:cNvPr id="33" name="Straight Arrow Connector 32">
              <a:extLst>
                <a:ext uri="{FF2B5EF4-FFF2-40B4-BE49-F238E27FC236}">
                  <a16:creationId xmlns:a16="http://schemas.microsoft.com/office/drawing/2014/main" id="{E2236421-3F00-B848-9299-5BEEAA9CD061}"/>
                </a:ext>
              </a:extLst>
            </p:cNvPr>
            <p:cNvCxnSpPr/>
            <p:nvPr/>
          </p:nvCxnSpPr>
          <p:spPr>
            <a:xfrm>
              <a:off x="6176122" y="2055378"/>
              <a:ext cx="707219" cy="0"/>
            </a:xfrm>
            <a:prstGeom prst="straightConnector1">
              <a:avLst/>
            </a:prstGeom>
            <a:ln w="349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6FFDE49-A79C-7147-A7E0-A5EE4C174377}"/>
                </a:ext>
              </a:extLst>
            </p:cNvPr>
            <p:cNvCxnSpPr>
              <a:cxnSpLocks/>
            </p:cNvCxnSpPr>
            <p:nvPr/>
          </p:nvCxnSpPr>
          <p:spPr>
            <a:xfrm flipH="1">
              <a:off x="6111869" y="2244849"/>
              <a:ext cx="771472" cy="0"/>
            </a:xfrm>
            <a:prstGeom prst="straightConnector1">
              <a:avLst/>
            </a:prstGeom>
            <a:ln w="349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DD3B4D32-301D-8F4C-BFD1-485475816D7E}"/>
              </a:ext>
            </a:extLst>
          </p:cNvPr>
          <p:cNvGrpSpPr/>
          <p:nvPr/>
        </p:nvGrpSpPr>
        <p:grpSpPr>
          <a:xfrm>
            <a:off x="7070194" y="4417439"/>
            <a:ext cx="771472" cy="189471"/>
            <a:chOff x="6282046" y="4536641"/>
            <a:chExt cx="771472" cy="189471"/>
          </a:xfrm>
        </p:grpSpPr>
        <p:cxnSp>
          <p:nvCxnSpPr>
            <p:cNvPr id="35" name="Straight Arrow Connector 34">
              <a:extLst>
                <a:ext uri="{FF2B5EF4-FFF2-40B4-BE49-F238E27FC236}">
                  <a16:creationId xmlns:a16="http://schemas.microsoft.com/office/drawing/2014/main" id="{8F7E2517-CE8B-6647-A942-E3AFAA4D7447}"/>
                </a:ext>
              </a:extLst>
            </p:cNvPr>
            <p:cNvCxnSpPr/>
            <p:nvPr/>
          </p:nvCxnSpPr>
          <p:spPr>
            <a:xfrm>
              <a:off x="6346299" y="4536641"/>
              <a:ext cx="707219" cy="0"/>
            </a:xfrm>
            <a:prstGeom prst="straightConnector1">
              <a:avLst/>
            </a:prstGeom>
            <a:ln w="349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4796381-5F17-CB4D-B095-6950425CF219}"/>
                </a:ext>
              </a:extLst>
            </p:cNvPr>
            <p:cNvCxnSpPr>
              <a:cxnSpLocks/>
            </p:cNvCxnSpPr>
            <p:nvPr/>
          </p:nvCxnSpPr>
          <p:spPr>
            <a:xfrm flipH="1">
              <a:off x="6282046" y="4726112"/>
              <a:ext cx="771472" cy="0"/>
            </a:xfrm>
            <a:prstGeom prst="straightConnector1">
              <a:avLst/>
            </a:prstGeom>
            <a:ln w="349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5E446D36-7F47-0143-8871-23774B850C47}"/>
              </a:ext>
            </a:extLst>
          </p:cNvPr>
          <p:cNvGrpSpPr/>
          <p:nvPr/>
        </p:nvGrpSpPr>
        <p:grpSpPr>
          <a:xfrm>
            <a:off x="7126022" y="5752057"/>
            <a:ext cx="771472" cy="189471"/>
            <a:chOff x="6433673" y="5871259"/>
            <a:chExt cx="771472" cy="189471"/>
          </a:xfrm>
        </p:grpSpPr>
        <p:cxnSp>
          <p:nvCxnSpPr>
            <p:cNvPr id="37" name="Straight Arrow Connector 36">
              <a:extLst>
                <a:ext uri="{FF2B5EF4-FFF2-40B4-BE49-F238E27FC236}">
                  <a16:creationId xmlns:a16="http://schemas.microsoft.com/office/drawing/2014/main" id="{7810A591-4714-3A4F-A2AB-7078ABB1D2F9}"/>
                </a:ext>
              </a:extLst>
            </p:cNvPr>
            <p:cNvCxnSpPr/>
            <p:nvPr/>
          </p:nvCxnSpPr>
          <p:spPr>
            <a:xfrm>
              <a:off x="6497926" y="5871259"/>
              <a:ext cx="707219" cy="0"/>
            </a:xfrm>
            <a:prstGeom prst="straightConnector1">
              <a:avLst/>
            </a:prstGeom>
            <a:ln w="349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13BF73A-B3AE-DC4D-8A72-D6B2CD4846C3}"/>
                </a:ext>
              </a:extLst>
            </p:cNvPr>
            <p:cNvCxnSpPr>
              <a:cxnSpLocks/>
            </p:cNvCxnSpPr>
            <p:nvPr/>
          </p:nvCxnSpPr>
          <p:spPr>
            <a:xfrm flipH="1">
              <a:off x="6433673" y="6060730"/>
              <a:ext cx="771472" cy="0"/>
            </a:xfrm>
            <a:prstGeom prst="straightConnector1">
              <a:avLst/>
            </a:prstGeom>
            <a:ln w="349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AB12CDF8-6FC1-B24B-A66A-7914BAF8AB2A}"/>
              </a:ext>
            </a:extLst>
          </p:cNvPr>
          <p:cNvGrpSpPr/>
          <p:nvPr/>
        </p:nvGrpSpPr>
        <p:grpSpPr>
          <a:xfrm rot="19791549">
            <a:off x="6900017" y="1006996"/>
            <a:ext cx="771472" cy="189471"/>
            <a:chOff x="6111869" y="1126198"/>
            <a:chExt cx="771472" cy="189471"/>
          </a:xfrm>
        </p:grpSpPr>
        <p:cxnSp>
          <p:nvCxnSpPr>
            <p:cNvPr id="39" name="Straight Arrow Connector 38">
              <a:extLst>
                <a:ext uri="{FF2B5EF4-FFF2-40B4-BE49-F238E27FC236}">
                  <a16:creationId xmlns:a16="http://schemas.microsoft.com/office/drawing/2014/main" id="{EB9F667F-9564-6141-BA90-DF2888EF43F8}"/>
                </a:ext>
              </a:extLst>
            </p:cNvPr>
            <p:cNvCxnSpPr/>
            <p:nvPr/>
          </p:nvCxnSpPr>
          <p:spPr>
            <a:xfrm>
              <a:off x="6176122" y="1126198"/>
              <a:ext cx="707219" cy="0"/>
            </a:xfrm>
            <a:prstGeom prst="straightConnector1">
              <a:avLst/>
            </a:prstGeom>
            <a:ln w="349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11976D1-8C47-1A42-9EFF-6E134824A2AD}"/>
                </a:ext>
              </a:extLst>
            </p:cNvPr>
            <p:cNvCxnSpPr>
              <a:cxnSpLocks/>
            </p:cNvCxnSpPr>
            <p:nvPr/>
          </p:nvCxnSpPr>
          <p:spPr>
            <a:xfrm flipH="1">
              <a:off x="6111869" y="1315669"/>
              <a:ext cx="771472" cy="0"/>
            </a:xfrm>
            <a:prstGeom prst="straightConnector1">
              <a:avLst/>
            </a:prstGeom>
            <a:ln w="349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0C4B5533-4039-9D4E-B007-828D60A3216F}"/>
              </a:ext>
            </a:extLst>
          </p:cNvPr>
          <p:cNvGrpSpPr/>
          <p:nvPr/>
        </p:nvGrpSpPr>
        <p:grpSpPr>
          <a:xfrm rot="1645017">
            <a:off x="7031497" y="2770621"/>
            <a:ext cx="771472" cy="189471"/>
            <a:chOff x="6259788" y="3188854"/>
            <a:chExt cx="771472" cy="189471"/>
          </a:xfrm>
        </p:grpSpPr>
        <p:cxnSp>
          <p:nvCxnSpPr>
            <p:cNvPr id="41" name="Straight Arrow Connector 40">
              <a:extLst>
                <a:ext uri="{FF2B5EF4-FFF2-40B4-BE49-F238E27FC236}">
                  <a16:creationId xmlns:a16="http://schemas.microsoft.com/office/drawing/2014/main" id="{DBF71D95-D661-484C-BF7C-DA8F1519FDD2}"/>
                </a:ext>
              </a:extLst>
            </p:cNvPr>
            <p:cNvCxnSpPr/>
            <p:nvPr/>
          </p:nvCxnSpPr>
          <p:spPr>
            <a:xfrm>
              <a:off x="6324041" y="3188854"/>
              <a:ext cx="707219" cy="0"/>
            </a:xfrm>
            <a:prstGeom prst="straightConnector1">
              <a:avLst/>
            </a:prstGeom>
            <a:ln w="349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66F2772-D820-414F-A00A-9D1FB59BC13A}"/>
                </a:ext>
              </a:extLst>
            </p:cNvPr>
            <p:cNvCxnSpPr>
              <a:cxnSpLocks/>
            </p:cNvCxnSpPr>
            <p:nvPr/>
          </p:nvCxnSpPr>
          <p:spPr>
            <a:xfrm flipH="1">
              <a:off x="6259788" y="3378325"/>
              <a:ext cx="771472" cy="0"/>
            </a:xfrm>
            <a:prstGeom prst="straightConnector1">
              <a:avLst/>
            </a:prstGeom>
            <a:ln w="349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CB2E446E-7829-CF44-A883-A85570568546}"/>
              </a:ext>
            </a:extLst>
          </p:cNvPr>
          <p:cNvGrpSpPr/>
          <p:nvPr/>
        </p:nvGrpSpPr>
        <p:grpSpPr>
          <a:xfrm rot="5400000">
            <a:off x="5317823" y="3783981"/>
            <a:ext cx="771472" cy="189471"/>
            <a:chOff x="4929217" y="3738279"/>
            <a:chExt cx="771472" cy="189471"/>
          </a:xfrm>
        </p:grpSpPr>
        <p:cxnSp>
          <p:nvCxnSpPr>
            <p:cNvPr id="43" name="Straight Arrow Connector 42">
              <a:extLst>
                <a:ext uri="{FF2B5EF4-FFF2-40B4-BE49-F238E27FC236}">
                  <a16:creationId xmlns:a16="http://schemas.microsoft.com/office/drawing/2014/main" id="{7D485878-1B09-4148-A8D9-6CCFDB176FE0}"/>
                </a:ext>
              </a:extLst>
            </p:cNvPr>
            <p:cNvCxnSpPr/>
            <p:nvPr/>
          </p:nvCxnSpPr>
          <p:spPr>
            <a:xfrm>
              <a:off x="4993470" y="3738279"/>
              <a:ext cx="707219" cy="0"/>
            </a:xfrm>
            <a:prstGeom prst="straightConnector1">
              <a:avLst/>
            </a:prstGeom>
            <a:ln w="349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10DF238-744C-8A49-A0D2-427FDB56AD5C}"/>
                </a:ext>
              </a:extLst>
            </p:cNvPr>
            <p:cNvCxnSpPr>
              <a:cxnSpLocks/>
            </p:cNvCxnSpPr>
            <p:nvPr/>
          </p:nvCxnSpPr>
          <p:spPr>
            <a:xfrm flipH="1">
              <a:off x="4929217" y="3927750"/>
              <a:ext cx="771472" cy="0"/>
            </a:xfrm>
            <a:prstGeom prst="straightConnector1">
              <a:avLst/>
            </a:prstGeom>
            <a:ln w="349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4B59D7A5-F15B-E946-AC9A-32477585F267}"/>
              </a:ext>
            </a:extLst>
          </p:cNvPr>
          <p:cNvSpPr/>
          <p:nvPr/>
        </p:nvSpPr>
        <p:spPr>
          <a:xfrm>
            <a:off x="1358081" y="1020296"/>
            <a:ext cx="2117079" cy="582472"/>
          </a:xfrm>
          <a:prstGeom prst="rec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Passenger Request Flight Status</a:t>
            </a:r>
          </a:p>
        </p:txBody>
      </p:sp>
      <p:grpSp>
        <p:nvGrpSpPr>
          <p:cNvPr id="54" name="Group 53">
            <a:extLst>
              <a:ext uri="{FF2B5EF4-FFF2-40B4-BE49-F238E27FC236}">
                <a16:creationId xmlns:a16="http://schemas.microsoft.com/office/drawing/2014/main" id="{89ADF496-F6AB-C444-9806-B05DC6519BEE}"/>
              </a:ext>
            </a:extLst>
          </p:cNvPr>
          <p:cNvGrpSpPr/>
          <p:nvPr/>
        </p:nvGrpSpPr>
        <p:grpSpPr>
          <a:xfrm>
            <a:off x="4199762" y="2569770"/>
            <a:ext cx="771472" cy="189471"/>
            <a:chOff x="3602455" y="2692202"/>
            <a:chExt cx="771472" cy="189471"/>
          </a:xfrm>
        </p:grpSpPr>
        <p:cxnSp>
          <p:nvCxnSpPr>
            <p:cNvPr id="55" name="Straight Arrow Connector 54">
              <a:extLst>
                <a:ext uri="{FF2B5EF4-FFF2-40B4-BE49-F238E27FC236}">
                  <a16:creationId xmlns:a16="http://schemas.microsoft.com/office/drawing/2014/main" id="{574EB49D-3E5D-AF48-B306-3E1554113292}"/>
                </a:ext>
              </a:extLst>
            </p:cNvPr>
            <p:cNvCxnSpPr/>
            <p:nvPr/>
          </p:nvCxnSpPr>
          <p:spPr>
            <a:xfrm>
              <a:off x="3666708" y="2692202"/>
              <a:ext cx="70721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DFA030A-F4EE-3D4E-B477-AC7D8A4C20FD}"/>
                </a:ext>
              </a:extLst>
            </p:cNvPr>
            <p:cNvCxnSpPr>
              <a:cxnSpLocks/>
            </p:cNvCxnSpPr>
            <p:nvPr/>
          </p:nvCxnSpPr>
          <p:spPr>
            <a:xfrm flipH="1">
              <a:off x="3602455" y="2881673"/>
              <a:ext cx="771472" cy="0"/>
            </a:xfrm>
            <a:prstGeom prst="straightConnector1">
              <a:avLst/>
            </a:prstGeom>
            <a:ln w="349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880A1B73-4730-634A-91D0-BB5B7DA5FDAD}"/>
              </a:ext>
            </a:extLst>
          </p:cNvPr>
          <p:cNvGrpSpPr/>
          <p:nvPr/>
        </p:nvGrpSpPr>
        <p:grpSpPr>
          <a:xfrm rot="19794044">
            <a:off x="6900633" y="1009569"/>
            <a:ext cx="771472" cy="189471"/>
            <a:chOff x="3602455" y="2692202"/>
            <a:chExt cx="771472" cy="189471"/>
          </a:xfrm>
        </p:grpSpPr>
        <p:cxnSp>
          <p:nvCxnSpPr>
            <p:cNvPr id="58" name="Straight Arrow Connector 57">
              <a:extLst>
                <a:ext uri="{FF2B5EF4-FFF2-40B4-BE49-F238E27FC236}">
                  <a16:creationId xmlns:a16="http://schemas.microsoft.com/office/drawing/2014/main" id="{86CAD2D0-845A-D24E-9120-3C0E2F103E73}"/>
                </a:ext>
              </a:extLst>
            </p:cNvPr>
            <p:cNvCxnSpPr/>
            <p:nvPr/>
          </p:nvCxnSpPr>
          <p:spPr>
            <a:xfrm>
              <a:off x="3666708" y="2692202"/>
              <a:ext cx="70721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0695A57-3023-6A4C-A55B-D333CDCE1016}"/>
                </a:ext>
              </a:extLst>
            </p:cNvPr>
            <p:cNvCxnSpPr>
              <a:cxnSpLocks/>
            </p:cNvCxnSpPr>
            <p:nvPr/>
          </p:nvCxnSpPr>
          <p:spPr>
            <a:xfrm flipH="1">
              <a:off x="3602455" y="2881673"/>
              <a:ext cx="771472"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1337103-1DDE-7F49-97D2-2C78CA21DA21}"/>
              </a:ext>
            </a:extLst>
          </p:cNvPr>
          <p:cNvGrpSpPr/>
          <p:nvPr/>
        </p:nvGrpSpPr>
        <p:grpSpPr>
          <a:xfrm>
            <a:off x="6900017" y="1933192"/>
            <a:ext cx="771472" cy="189471"/>
            <a:chOff x="6111869" y="2055378"/>
            <a:chExt cx="771472" cy="189471"/>
          </a:xfrm>
        </p:grpSpPr>
        <p:cxnSp>
          <p:nvCxnSpPr>
            <p:cNvPr id="61" name="Straight Arrow Connector 60">
              <a:extLst>
                <a:ext uri="{FF2B5EF4-FFF2-40B4-BE49-F238E27FC236}">
                  <a16:creationId xmlns:a16="http://schemas.microsoft.com/office/drawing/2014/main" id="{0B8A9948-8B70-2F41-9C40-E5C330795132}"/>
                </a:ext>
              </a:extLst>
            </p:cNvPr>
            <p:cNvCxnSpPr/>
            <p:nvPr/>
          </p:nvCxnSpPr>
          <p:spPr>
            <a:xfrm>
              <a:off x="6176122" y="2055378"/>
              <a:ext cx="70721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7786973-19F7-5F40-8ABA-B20D4635BB60}"/>
                </a:ext>
              </a:extLst>
            </p:cNvPr>
            <p:cNvCxnSpPr>
              <a:cxnSpLocks/>
            </p:cNvCxnSpPr>
            <p:nvPr/>
          </p:nvCxnSpPr>
          <p:spPr>
            <a:xfrm flipH="1">
              <a:off x="6111869" y="2244849"/>
              <a:ext cx="771472"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BF327133-AE30-5248-BB09-2B39F653409E}"/>
              </a:ext>
            </a:extLst>
          </p:cNvPr>
          <p:cNvGrpSpPr/>
          <p:nvPr/>
        </p:nvGrpSpPr>
        <p:grpSpPr>
          <a:xfrm rot="1645017">
            <a:off x="7036435" y="2777552"/>
            <a:ext cx="771472" cy="189471"/>
            <a:chOff x="6259788" y="3188854"/>
            <a:chExt cx="771472" cy="189471"/>
          </a:xfrm>
        </p:grpSpPr>
        <p:cxnSp>
          <p:nvCxnSpPr>
            <p:cNvPr id="64" name="Straight Arrow Connector 63">
              <a:extLst>
                <a:ext uri="{FF2B5EF4-FFF2-40B4-BE49-F238E27FC236}">
                  <a16:creationId xmlns:a16="http://schemas.microsoft.com/office/drawing/2014/main" id="{7BD7068A-699C-C549-A77B-EFBD6A428C32}"/>
                </a:ext>
              </a:extLst>
            </p:cNvPr>
            <p:cNvCxnSpPr/>
            <p:nvPr/>
          </p:nvCxnSpPr>
          <p:spPr>
            <a:xfrm>
              <a:off x="6324041" y="3188854"/>
              <a:ext cx="70721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AB8AB82-B864-2C4C-8D50-58A2FFEFE3FD}"/>
                </a:ext>
              </a:extLst>
            </p:cNvPr>
            <p:cNvCxnSpPr>
              <a:cxnSpLocks/>
            </p:cNvCxnSpPr>
            <p:nvPr/>
          </p:nvCxnSpPr>
          <p:spPr>
            <a:xfrm flipH="1">
              <a:off x="6259788" y="3378325"/>
              <a:ext cx="771472"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7E83AFB1-07B6-1F47-A8F4-50EAB3201965}"/>
              </a:ext>
            </a:extLst>
          </p:cNvPr>
          <p:cNvGrpSpPr/>
          <p:nvPr/>
        </p:nvGrpSpPr>
        <p:grpSpPr>
          <a:xfrm>
            <a:off x="4214050" y="2566541"/>
            <a:ext cx="771472" cy="189471"/>
            <a:chOff x="3602455" y="2692202"/>
            <a:chExt cx="771472" cy="189471"/>
          </a:xfrm>
        </p:grpSpPr>
        <p:cxnSp>
          <p:nvCxnSpPr>
            <p:cNvPr id="67" name="Straight Arrow Connector 66">
              <a:extLst>
                <a:ext uri="{FF2B5EF4-FFF2-40B4-BE49-F238E27FC236}">
                  <a16:creationId xmlns:a16="http://schemas.microsoft.com/office/drawing/2014/main" id="{54718EFD-56A7-934C-BFCF-CA123FDC048B}"/>
                </a:ext>
              </a:extLst>
            </p:cNvPr>
            <p:cNvCxnSpPr/>
            <p:nvPr/>
          </p:nvCxnSpPr>
          <p:spPr>
            <a:xfrm>
              <a:off x="3666708" y="2692202"/>
              <a:ext cx="70721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D5DB2DC-B8C9-D943-AC1A-6F5DD331117E}"/>
                </a:ext>
              </a:extLst>
            </p:cNvPr>
            <p:cNvCxnSpPr>
              <a:cxnSpLocks/>
            </p:cNvCxnSpPr>
            <p:nvPr/>
          </p:nvCxnSpPr>
          <p:spPr>
            <a:xfrm flipH="1">
              <a:off x="3602455" y="2881673"/>
              <a:ext cx="771472"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D24BC8AD-8B02-A941-9235-E5E30CDB810B}"/>
              </a:ext>
            </a:extLst>
          </p:cNvPr>
          <p:cNvGrpSpPr/>
          <p:nvPr/>
        </p:nvGrpSpPr>
        <p:grpSpPr>
          <a:xfrm>
            <a:off x="4199762" y="5291466"/>
            <a:ext cx="771472" cy="189471"/>
            <a:chOff x="3602455" y="5417127"/>
            <a:chExt cx="771472" cy="189471"/>
          </a:xfrm>
        </p:grpSpPr>
        <p:cxnSp>
          <p:nvCxnSpPr>
            <p:cNvPr id="70" name="Straight Arrow Connector 69">
              <a:extLst>
                <a:ext uri="{FF2B5EF4-FFF2-40B4-BE49-F238E27FC236}">
                  <a16:creationId xmlns:a16="http://schemas.microsoft.com/office/drawing/2014/main" id="{1BD34EE5-A205-6542-82A2-446EF9B5B33A}"/>
                </a:ext>
              </a:extLst>
            </p:cNvPr>
            <p:cNvCxnSpPr/>
            <p:nvPr/>
          </p:nvCxnSpPr>
          <p:spPr>
            <a:xfrm>
              <a:off x="3666708" y="5417127"/>
              <a:ext cx="70721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15415C4-8B9A-744D-9906-CDD6B13185E8}"/>
                </a:ext>
              </a:extLst>
            </p:cNvPr>
            <p:cNvCxnSpPr>
              <a:cxnSpLocks/>
            </p:cNvCxnSpPr>
            <p:nvPr/>
          </p:nvCxnSpPr>
          <p:spPr>
            <a:xfrm flipH="1">
              <a:off x="3602455" y="5606598"/>
              <a:ext cx="771472" cy="0"/>
            </a:xfrm>
            <a:prstGeom prst="straightConnector1">
              <a:avLst/>
            </a:prstGeom>
            <a:ln w="349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59557715-F30D-BB49-A979-43E50D108A00}"/>
              </a:ext>
            </a:extLst>
          </p:cNvPr>
          <p:cNvGrpSpPr/>
          <p:nvPr/>
        </p:nvGrpSpPr>
        <p:grpSpPr>
          <a:xfrm rot="5400000">
            <a:off x="5317823" y="3783982"/>
            <a:ext cx="771472" cy="189471"/>
            <a:chOff x="4929217" y="3738279"/>
            <a:chExt cx="771472" cy="189471"/>
          </a:xfrm>
        </p:grpSpPr>
        <p:cxnSp>
          <p:nvCxnSpPr>
            <p:cNvPr id="73" name="Straight Arrow Connector 72">
              <a:extLst>
                <a:ext uri="{FF2B5EF4-FFF2-40B4-BE49-F238E27FC236}">
                  <a16:creationId xmlns:a16="http://schemas.microsoft.com/office/drawing/2014/main" id="{C7B61DDD-5806-D548-B1D9-0D15134B086C}"/>
                </a:ext>
              </a:extLst>
            </p:cNvPr>
            <p:cNvCxnSpPr/>
            <p:nvPr/>
          </p:nvCxnSpPr>
          <p:spPr>
            <a:xfrm>
              <a:off x="4993470" y="3738279"/>
              <a:ext cx="70721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2F8683F-8919-7B46-8450-9C8FAFD073B1}"/>
                </a:ext>
              </a:extLst>
            </p:cNvPr>
            <p:cNvCxnSpPr>
              <a:cxnSpLocks/>
            </p:cNvCxnSpPr>
            <p:nvPr/>
          </p:nvCxnSpPr>
          <p:spPr>
            <a:xfrm flipH="1">
              <a:off x="4929217" y="3927750"/>
              <a:ext cx="771472"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E108D1D6-E412-E144-A1E1-C4658C0F9930}"/>
              </a:ext>
            </a:extLst>
          </p:cNvPr>
          <p:cNvGrpSpPr/>
          <p:nvPr/>
        </p:nvGrpSpPr>
        <p:grpSpPr>
          <a:xfrm>
            <a:off x="7070194" y="4417439"/>
            <a:ext cx="771472" cy="189471"/>
            <a:chOff x="6282046" y="4536641"/>
            <a:chExt cx="771472" cy="189471"/>
          </a:xfrm>
        </p:grpSpPr>
        <p:cxnSp>
          <p:nvCxnSpPr>
            <p:cNvPr id="76" name="Straight Arrow Connector 75">
              <a:extLst>
                <a:ext uri="{FF2B5EF4-FFF2-40B4-BE49-F238E27FC236}">
                  <a16:creationId xmlns:a16="http://schemas.microsoft.com/office/drawing/2014/main" id="{2073B13B-A6F2-C247-AF02-8E9C21C44E56}"/>
                </a:ext>
              </a:extLst>
            </p:cNvPr>
            <p:cNvCxnSpPr/>
            <p:nvPr/>
          </p:nvCxnSpPr>
          <p:spPr>
            <a:xfrm>
              <a:off x="6346299" y="4536641"/>
              <a:ext cx="70721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B928EFE-F111-824C-9E83-1C3D1C37444E}"/>
                </a:ext>
              </a:extLst>
            </p:cNvPr>
            <p:cNvCxnSpPr>
              <a:cxnSpLocks/>
            </p:cNvCxnSpPr>
            <p:nvPr/>
          </p:nvCxnSpPr>
          <p:spPr>
            <a:xfrm flipH="1">
              <a:off x="6282046" y="4726112"/>
              <a:ext cx="771472"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72839092-C130-7C40-A1D4-A876300F6442}"/>
              </a:ext>
            </a:extLst>
          </p:cNvPr>
          <p:cNvGrpSpPr/>
          <p:nvPr/>
        </p:nvGrpSpPr>
        <p:grpSpPr>
          <a:xfrm>
            <a:off x="7126022" y="5752057"/>
            <a:ext cx="771472" cy="189471"/>
            <a:chOff x="6433673" y="5871259"/>
            <a:chExt cx="771472" cy="189471"/>
          </a:xfrm>
        </p:grpSpPr>
        <p:cxnSp>
          <p:nvCxnSpPr>
            <p:cNvPr id="79" name="Straight Arrow Connector 78">
              <a:extLst>
                <a:ext uri="{FF2B5EF4-FFF2-40B4-BE49-F238E27FC236}">
                  <a16:creationId xmlns:a16="http://schemas.microsoft.com/office/drawing/2014/main" id="{1E0F86B4-F494-4B4C-9EF7-FE3F8B2CACB5}"/>
                </a:ext>
              </a:extLst>
            </p:cNvPr>
            <p:cNvCxnSpPr/>
            <p:nvPr/>
          </p:nvCxnSpPr>
          <p:spPr>
            <a:xfrm>
              <a:off x="6497926" y="5871259"/>
              <a:ext cx="70721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16C2364-E883-C94A-8ECC-96FE52811D18}"/>
                </a:ext>
              </a:extLst>
            </p:cNvPr>
            <p:cNvCxnSpPr>
              <a:cxnSpLocks/>
            </p:cNvCxnSpPr>
            <p:nvPr/>
          </p:nvCxnSpPr>
          <p:spPr>
            <a:xfrm flipH="1">
              <a:off x="6433673" y="6060730"/>
              <a:ext cx="771472"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18645FD8-FFD2-734F-9EFA-F1EC698B1234}"/>
              </a:ext>
            </a:extLst>
          </p:cNvPr>
          <p:cNvGrpSpPr/>
          <p:nvPr/>
        </p:nvGrpSpPr>
        <p:grpSpPr>
          <a:xfrm>
            <a:off x="4199762" y="5300117"/>
            <a:ext cx="771472" cy="189471"/>
            <a:chOff x="3602455" y="5417127"/>
            <a:chExt cx="771472" cy="189471"/>
          </a:xfrm>
        </p:grpSpPr>
        <p:cxnSp>
          <p:nvCxnSpPr>
            <p:cNvPr id="82" name="Straight Arrow Connector 81">
              <a:extLst>
                <a:ext uri="{FF2B5EF4-FFF2-40B4-BE49-F238E27FC236}">
                  <a16:creationId xmlns:a16="http://schemas.microsoft.com/office/drawing/2014/main" id="{98340E93-A20E-3344-9A04-EC6895C98978}"/>
                </a:ext>
              </a:extLst>
            </p:cNvPr>
            <p:cNvCxnSpPr/>
            <p:nvPr/>
          </p:nvCxnSpPr>
          <p:spPr>
            <a:xfrm>
              <a:off x="3666708" y="5417127"/>
              <a:ext cx="707219"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396126E-0EA6-4D4C-9217-08774B512FF1}"/>
                </a:ext>
              </a:extLst>
            </p:cNvPr>
            <p:cNvCxnSpPr>
              <a:cxnSpLocks/>
            </p:cNvCxnSpPr>
            <p:nvPr/>
          </p:nvCxnSpPr>
          <p:spPr>
            <a:xfrm flipH="1">
              <a:off x="3602455" y="5606598"/>
              <a:ext cx="771472" cy="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4" name="Left Arrow 83">
            <a:extLst>
              <a:ext uri="{FF2B5EF4-FFF2-40B4-BE49-F238E27FC236}">
                <a16:creationId xmlns:a16="http://schemas.microsoft.com/office/drawing/2014/main" id="{8098995C-DACD-B249-8466-D6BAAD82C97B}"/>
              </a:ext>
            </a:extLst>
          </p:cNvPr>
          <p:cNvSpPr/>
          <p:nvPr/>
        </p:nvSpPr>
        <p:spPr>
          <a:xfrm>
            <a:off x="3052019" y="2943291"/>
            <a:ext cx="1795303" cy="700548"/>
          </a:xfrm>
          <a:prstGeom prst="leftArrow">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Flight Status</a:t>
            </a:r>
          </a:p>
        </p:txBody>
      </p:sp>
      <p:sp>
        <p:nvSpPr>
          <p:cNvPr id="85" name="Left Arrow 84">
            <a:extLst>
              <a:ext uri="{FF2B5EF4-FFF2-40B4-BE49-F238E27FC236}">
                <a16:creationId xmlns:a16="http://schemas.microsoft.com/office/drawing/2014/main" id="{A32C1692-0E12-8045-9BCF-A6AADAE95908}"/>
              </a:ext>
            </a:extLst>
          </p:cNvPr>
          <p:cNvSpPr/>
          <p:nvPr/>
        </p:nvSpPr>
        <p:spPr>
          <a:xfrm>
            <a:off x="3062512" y="3878717"/>
            <a:ext cx="1795303" cy="700548"/>
          </a:xfrm>
          <a:prstGeom prst="leftArrow">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Contextual Offer</a:t>
            </a:r>
          </a:p>
        </p:txBody>
      </p:sp>
      <p:sp>
        <p:nvSpPr>
          <p:cNvPr id="86" name="Title 2">
            <a:extLst>
              <a:ext uri="{FF2B5EF4-FFF2-40B4-BE49-F238E27FC236}">
                <a16:creationId xmlns:a16="http://schemas.microsoft.com/office/drawing/2014/main" id="{880697F1-1CCB-F246-ACF5-5D890B8511B4}"/>
              </a:ext>
            </a:extLst>
          </p:cNvPr>
          <p:cNvSpPr>
            <a:spLocks noGrp="1"/>
          </p:cNvSpPr>
          <p:nvPr>
            <p:ph type="title"/>
          </p:nvPr>
        </p:nvSpPr>
        <p:spPr>
          <a:xfrm>
            <a:off x="793619" y="10395"/>
            <a:ext cx="11034280" cy="1325563"/>
          </a:xfrm>
        </p:spPr>
        <p:txBody>
          <a:bodyPr/>
          <a:lstStyle/>
          <a:p>
            <a:r>
              <a:rPr lang="en-US" sz="3200" dirty="0"/>
              <a:t>Event Driven API-Led Integration </a:t>
            </a:r>
            <a:br>
              <a:rPr lang="en-US" dirty="0"/>
            </a:br>
            <a:r>
              <a:rPr lang="en-US" sz="2400" dirty="0"/>
              <a:t>Drives Customer Engagement Experience </a:t>
            </a:r>
            <a:endParaRPr lang="en-US" dirty="0"/>
          </a:p>
        </p:txBody>
      </p:sp>
    </p:spTree>
    <p:extLst>
      <p:ext uri="{BB962C8B-B14F-4D97-AF65-F5344CB8AC3E}">
        <p14:creationId xmlns:p14="http://schemas.microsoft.com/office/powerpoint/2010/main" val="205645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84" grpId="0" animBg="1"/>
      <p:bldP spid="8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F43AF-3E30-0649-BACF-AEE5234D76CC}"/>
              </a:ext>
            </a:extLst>
          </p:cNvPr>
          <p:cNvSpPr>
            <a:spLocks noGrp="1"/>
          </p:cNvSpPr>
          <p:nvPr>
            <p:ph type="body" idx="1"/>
          </p:nvPr>
        </p:nvSpPr>
        <p:spPr>
          <a:xfrm>
            <a:off x="0" y="1936849"/>
            <a:ext cx="7576457" cy="4351338"/>
          </a:xfrm>
        </p:spPr>
        <p:txBody>
          <a:bodyPr/>
          <a:lstStyle/>
          <a:p>
            <a:pPr lvl="1"/>
            <a:r>
              <a:rPr lang="en-US" dirty="0"/>
              <a:t>We will be exploring and building the APIs for Connected Customer Experience Airport iPhone App</a:t>
            </a:r>
          </a:p>
          <a:p>
            <a:pPr lvl="1"/>
            <a:r>
              <a:rPr lang="en-US" dirty="0"/>
              <a:t>We will concentrate on speed and agility</a:t>
            </a:r>
          </a:p>
          <a:p>
            <a:pPr lvl="1"/>
            <a:r>
              <a:rPr lang="en-US" dirty="0"/>
              <a:t>We will focus on Process and Event APIs</a:t>
            </a:r>
          </a:p>
          <a:p>
            <a:pPr lvl="1"/>
            <a:r>
              <a:rPr lang="en-US" dirty="0"/>
              <a:t>The persona will be an IT savvy business analyst</a:t>
            </a:r>
          </a:p>
          <a:p>
            <a:pPr lvl="1"/>
            <a:r>
              <a:rPr lang="en-US" dirty="0"/>
              <a:t>We will construct new process and experience APIs with readily available APIs</a:t>
            </a:r>
          </a:p>
          <a:p>
            <a:pPr lvl="1"/>
            <a:r>
              <a:rPr lang="en-US" dirty="0"/>
              <a:t>Lets take a look at the end results</a:t>
            </a:r>
          </a:p>
          <a:p>
            <a:pPr lvl="2"/>
            <a:r>
              <a:rPr lang="en-US" dirty="0"/>
              <a:t>Demo of Connected Customer Experience: Airport App</a:t>
            </a:r>
          </a:p>
        </p:txBody>
      </p:sp>
      <p:sp>
        <p:nvSpPr>
          <p:cNvPr id="3" name="Title 2">
            <a:extLst>
              <a:ext uri="{FF2B5EF4-FFF2-40B4-BE49-F238E27FC236}">
                <a16:creationId xmlns:a16="http://schemas.microsoft.com/office/drawing/2014/main" id="{C697EAE9-8C68-CA46-A7A4-C87789606CE2}"/>
              </a:ext>
            </a:extLst>
          </p:cNvPr>
          <p:cNvSpPr>
            <a:spLocks noGrp="1"/>
          </p:cNvSpPr>
          <p:nvPr>
            <p:ph type="title"/>
          </p:nvPr>
        </p:nvSpPr>
        <p:spPr>
          <a:xfrm>
            <a:off x="786245" y="209260"/>
            <a:ext cx="11034280" cy="1325563"/>
          </a:xfrm>
        </p:spPr>
        <p:txBody>
          <a:bodyPr/>
          <a:lstStyle/>
          <a:p>
            <a:r>
              <a:rPr lang="en-US" dirty="0"/>
              <a:t>Use Case &amp; Demo:</a:t>
            </a:r>
            <a:br>
              <a:rPr lang="en-US" dirty="0"/>
            </a:br>
            <a:r>
              <a:rPr lang="en-US" dirty="0"/>
              <a:t>Connected Customer Experience</a:t>
            </a:r>
            <a:br>
              <a:rPr lang="en-US" dirty="0"/>
            </a:br>
            <a:r>
              <a:rPr lang="en-US" dirty="0"/>
              <a:t>Lets get some hands-on experience…</a:t>
            </a:r>
          </a:p>
        </p:txBody>
      </p:sp>
      <p:pic>
        <p:nvPicPr>
          <p:cNvPr id="4" name="Google Shape;1188;p95">
            <a:extLst>
              <a:ext uri="{FF2B5EF4-FFF2-40B4-BE49-F238E27FC236}">
                <a16:creationId xmlns:a16="http://schemas.microsoft.com/office/drawing/2014/main" id="{D8A47812-689C-6548-9CFB-5C559097BC75}"/>
              </a:ext>
            </a:extLst>
          </p:cNvPr>
          <p:cNvPicPr preferRelativeResize="0"/>
          <p:nvPr/>
        </p:nvPicPr>
        <p:blipFill>
          <a:blip r:embed="rId3">
            <a:alphaModFix/>
          </a:blip>
          <a:stretch>
            <a:fillRect/>
          </a:stretch>
        </p:blipFill>
        <p:spPr>
          <a:xfrm>
            <a:off x="8317794" y="1845066"/>
            <a:ext cx="3192244" cy="4443121"/>
          </a:xfrm>
          <a:prstGeom prst="rect">
            <a:avLst/>
          </a:prstGeom>
          <a:noFill/>
          <a:ln>
            <a:noFill/>
          </a:ln>
        </p:spPr>
      </p:pic>
    </p:spTree>
    <p:extLst>
      <p:ext uri="{BB962C8B-B14F-4D97-AF65-F5344CB8AC3E}">
        <p14:creationId xmlns:p14="http://schemas.microsoft.com/office/powerpoint/2010/main" val="3484463451"/>
      </p:ext>
    </p:extLst>
  </p:cSld>
  <p:clrMapOvr>
    <a:masterClrMapping/>
  </p:clrMapOvr>
</p:sld>
</file>

<file path=ppt/theme/theme1.xml><?xml version="1.0" encoding="utf-8"?>
<a:theme xmlns:a="http://schemas.openxmlformats.org/drawingml/2006/main" name="TIBCO Theme">
  <a:themeElements>
    <a:clrScheme name="Corp Temp 05162018">
      <a:dk1>
        <a:srgbClr val="333333"/>
      </a:dk1>
      <a:lt1>
        <a:srgbClr val="FFFFFF"/>
      </a:lt1>
      <a:dk2>
        <a:srgbClr val="333333"/>
      </a:dk2>
      <a:lt2>
        <a:srgbClr val="B4B4B4"/>
      </a:lt2>
      <a:accent1>
        <a:srgbClr val="00A9D7"/>
      </a:accent1>
      <a:accent2>
        <a:srgbClr val="FFA300"/>
      </a:accent2>
      <a:accent3>
        <a:srgbClr val="0887A9"/>
      </a:accent3>
      <a:accent4>
        <a:srgbClr val="C8820D"/>
      </a:accent4>
      <a:accent5>
        <a:srgbClr val="24BAB3"/>
      </a:accent5>
      <a:accent6>
        <a:srgbClr val="EB008B"/>
      </a:accent6>
      <a:hlink>
        <a:srgbClr val="00A9D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1140</TotalTime>
  <Words>1248</Words>
  <Application>Microsoft Macintosh PowerPoint</Application>
  <PresentationFormat>Widescreen</PresentationFormat>
  <Paragraphs>207</Paragraphs>
  <Slides>17</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Arial</vt:lpstr>
      <vt:lpstr>Verdana</vt:lpstr>
      <vt:lpstr>TIBCO Theme</vt:lpstr>
      <vt:lpstr>Keys to the Cloud Workshop</vt:lpstr>
      <vt:lpstr>What to Expect</vt:lpstr>
      <vt:lpstr>Use Case: Connected Customer Experience APIs Are Everywhere</vt:lpstr>
      <vt:lpstr>Use Case: Connected Customer Experience APIs Are Everywhere</vt:lpstr>
      <vt:lpstr>Business Use Case</vt:lpstr>
      <vt:lpstr>The BiModal approach to API development</vt:lpstr>
      <vt:lpstr>The BiModal approach to API development APIs for Differentiation and Innovation</vt:lpstr>
      <vt:lpstr>Event Driven API-Led Integration  Drives Customer Engagement Experience </vt:lpstr>
      <vt:lpstr>Use Case &amp; Demo: Connected Customer Experience Lets get some hands-on experience…</vt:lpstr>
      <vt:lpstr>Keys to the Cloud</vt:lpstr>
      <vt:lpstr>Congratulations: You just created a network of APIs that support a Connected Customer Experience and Cloud Analytics</vt:lpstr>
      <vt:lpstr>Connect, Augment, Unify</vt:lpstr>
      <vt:lpstr>Next Steps</vt:lpstr>
      <vt:lpstr>Appendix</vt:lpstr>
      <vt:lpstr>Skeleton</vt:lpstr>
      <vt:lpstr>Event Driven</vt:lpstr>
      <vt:lpstr>Case Management</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Demo</dc:title>
  <cp:lastModifiedBy>fish fisher</cp:lastModifiedBy>
  <cp:revision>78</cp:revision>
  <dcterms:modified xsi:type="dcterms:W3CDTF">2019-10-01T13:37:29Z</dcterms:modified>
</cp:coreProperties>
</file>